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custDataLst>
    <p:tags r:id="rId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946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64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83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22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53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88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590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50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0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97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74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C597-0036-4571-8C89-45F54C48E2E5}" type="datetimeFigureOut">
              <a:rPr lang="da-DK" smtClean="0"/>
              <a:t>22-01-2024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35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9711" y="0"/>
            <a:ext cx="6838578" cy="989501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da-DK" sz="3000" b="1" dirty="0" smtClean="0">
                <a:solidFill>
                  <a:schemeClr val="bg1"/>
                </a:solidFill>
                <a:latin typeface="midtsans" pitchFamily="50" charset="0"/>
              </a:rPr>
              <a:t>Årsmøde 2023</a:t>
            </a:r>
          </a:p>
          <a:p>
            <a:r>
              <a:rPr lang="da-DK" sz="2800" dirty="0" smtClean="0">
                <a:solidFill>
                  <a:schemeClr val="bg1"/>
                </a:solidFill>
                <a:latin typeface="midtsans" pitchFamily="50" charset="0"/>
              </a:rPr>
              <a:t>Lægelig Videreuddannelse på     Regionshospitalet Horsens</a:t>
            </a:r>
          </a:p>
          <a:p>
            <a:endParaRPr lang="da-DK" sz="300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Onsdag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d.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29. november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på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Montra Odder Parkhotel</a:t>
            </a:r>
            <a:endParaRPr lang="da-DK" sz="2000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3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1600" b="1" dirty="0" smtClean="0">
                <a:solidFill>
                  <a:schemeClr val="bg1"/>
                </a:solidFill>
                <a:latin typeface="midtsans" pitchFamily="50" charset="0"/>
              </a:rPr>
              <a:t>Program for dagen:</a:t>
            </a: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</p:txBody>
      </p:sp>
      <p:pic>
        <p:nvPicPr>
          <p:cNvPr id="1026" name="Picture 2" descr="N:\Begraenset\HEHHPLED_Sygehusledelsen\08 Kommunikationsenheden\Logoer\logo skabelon\midt_logo_01_y9_hvid_300dpi_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9454468"/>
            <a:ext cx="955996" cy="45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lede 9" descr="N:\Afdeling\HEHADMIN\Adm\Billedarkiv\Billeder til Web\Billeder fra Hospitalet\20140203_Akutafdelingen_224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3650"/>
            <a:ext cx="1683082" cy="1224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led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93" y="8233650"/>
            <a:ext cx="1701295" cy="1224716"/>
          </a:xfrm>
          <a:prstGeom prst="rect">
            <a:avLst/>
          </a:prstGeom>
          <a:noFill/>
        </p:spPr>
      </p:pic>
      <p:pic>
        <p:nvPicPr>
          <p:cNvPr id="12" name="Billede 11" descr="N:\Afdeling\HEHADMIN\Adm\Billedarkiv\Billeder til Web\Billeder fra Hospitalet\20140206_OP_2907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003" y="8233650"/>
            <a:ext cx="1782259" cy="1245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lede 12" descr="N:\Begraenset\HEHHPLED_Sygehusledelsen\08 Kommunikationsenheden\Billeder\blandet\uddannelse læger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" r="-7806"/>
          <a:stretch/>
        </p:blipFill>
        <p:spPr bwMode="auto">
          <a:xfrm>
            <a:off x="5173262" y="8233650"/>
            <a:ext cx="1787215" cy="12471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Lige forbindelse 19"/>
          <p:cNvCxnSpPr/>
          <p:nvPr/>
        </p:nvCxnSpPr>
        <p:spPr>
          <a:xfrm>
            <a:off x="-34682" y="9433530"/>
            <a:ext cx="6858000" cy="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boks 6"/>
          <p:cNvSpPr txBox="1"/>
          <p:nvPr/>
        </p:nvSpPr>
        <p:spPr>
          <a:xfrm>
            <a:off x="53518" y="2046224"/>
            <a:ext cx="6746224" cy="600164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midtsans" pitchFamily="50" charset="0"/>
              </a:rPr>
              <a:t>08.00-08.30  Morgenmad</a:t>
            </a:r>
          </a:p>
          <a:p>
            <a:r>
              <a:rPr lang="da-DK" sz="1400" dirty="0" smtClean="0">
                <a:latin typeface="midtsans" pitchFamily="50" charset="0"/>
              </a:rPr>
              <a:t>08.30-08.55  Præsentation og velkomst </a:t>
            </a:r>
            <a:r>
              <a:rPr lang="da-DK" sz="1000" i="1" dirty="0" smtClean="0">
                <a:latin typeface="midtsans" pitchFamily="50" charset="0"/>
              </a:rPr>
              <a:t>v. Berit Toftegaard og Nils Bjerregaard</a:t>
            </a:r>
          </a:p>
          <a:p>
            <a:r>
              <a:rPr lang="da-DK" sz="1400" dirty="0" smtClean="0">
                <a:latin typeface="midtsans" pitchFamily="50" charset="0"/>
              </a:rPr>
              <a:t>08.55-09.30  Professionsidentitet – ansvar, skyld og skam </a:t>
            </a:r>
            <a:r>
              <a:rPr lang="da-DK" sz="1000" i="1" dirty="0" smtClean="0">
                <a:latin typeface="midtsans" pitchFamily="50" charset="0"/>
              </a:rPr>
              <a:t>v</a:t>
            </a:r>
            <a:r>
              <a:rPr lang="da-DK" sz="1000" i="1" dirty="0">
                <a:latin typeface="midtsans" pitchFamily="50" charset="0"/>
              </a:rPr>
              <a:t>. Berit Toftegaard </a:t>
            </a:r>
            <a:endParaRPr lang="da-DK" sz="10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09.30-09.40  Pause</a:t>
            </a:r>
            <a:endParaRPr lang="da-DK" sz="9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09.40-11.15  Workshop om Mindfulness</a:t>
            </a:r>
          </a:p>
          <a:p>
            <a:r>
              <a:rPr lang="da-DK" sz="1000" i="1" dirty="0" smtClean="0">
                <a:latin typeface="midtsans" panose="02000503040000020004" pitchFamily="50" charset="0"/>
              </a:rPr>
              <a:t>v</a:t>
            </a:r>
            <a:r>
              <a:rPr lang="da-DK" sz="1000" i="1" dirty="0">
                <a:latin typeface="midtsans" panose="02000503040000020004" pitchFamily="50" charset="0"/>
              </a:rPr>
              <a:t>. </a:t>
            </a:r>
            <a:r>
              <a:rPr lang="da-DK" sz="1000" i="1" dirty="0" smtClean="0">
                <a:latin typeface="midtsans" panose="02000503040000020004" pitchFamily="50" charset="0"/>
              </a:rPr>
              <a:t>Randi Karkov Knudsen, PhD-studerende &amp; Alice </a:t>
            </a:r>
            <a:r>
              <a:rPr lang="da-DK" sz="1000" i="1" dirty="0">
                <a:latin typeface="midtsans" panose="02000503040000020004" pitchFamily="50" charset="0"/>
              </a:rPr>
              <a:t>Kjeldsen, Qualified MBSR lærer, MHH, sygeplejerske </a:t>
            </a:r>
          </a:p>
          <a:p>
            <a:r>
              <a:rPr lang="da-DK" sz="1400" dirty="0" smtClean="0">
                <a:latin typeface="midtsans" pitchFamily="50" charset="0"/>
              </a:rPr>
              <a:t>11.15-11.25  Pause</a:t>
            </a:r>
          </a:p>
          <a:p>
            <a:r>
              <a:rPr lang="da-DK" sz="1400" dirty="0" smtClean="0">
                <a:latin typeface="midtsans" pitchFamily="50" charset="0"/>
              </a:rPr>
              <a:t>11.25-11.50  Udbytte af Mindfulness på Kvindesygdomme og Fødsler &amp; personlige fortællinger</a:t>
            </a:r>
          </a:p>
          <a:p>
            <a:r>
              <a:rPr lang="da-DK" sz="1000" i="1" dirty="0" smtClean="0">
                <a:latin typeface="midtsans" pitchFamily="50" charset="0"/>
              </a:rPr>
              <a:t>v. Randi Karkov Knudsen PhD &amp; kolleger fra Kvindeafdelingen</a:t>
            </a:r>
            <a:endParaRPr lang="da-DK" sz="1000" i="1" dirty="0" smtClean="0">
              <a:solidFill>
                <a:schemeClr val="tx2"/>
              </a:solidFill>
              <a:latin typeface="midtsans" panose="02000503040000020004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11.50-12.00 Tilbud om Mindfulness-forløb til uddannelseslæger på tværs RHH</a:t>
            </a:r>
          </a:p>
          <a:p>
            <a:r>
              <a:rPr lang="da-DK" sz="1000" i="1" dirty="0" smtClean="0">
                <a:latin typeface="midtsans" pitchFamily="50" charset="0"/>
              </a:rPr>
              <a:t>v. Susanne Greisen</a:t>
            </a:r>
          </a:p>
          <a:p>
            <a:r>
              <a:rPr lang="da-DK" sz="1400" dirty="0" smtClean="0">
                <a:latin typeface="midtsans" pitchFamily="50" charset="0"/>
              </a:rPr>
              <a:t>12.00-12.45 Frokost</a:t>
            </a:r>
          </a:p>
          <a:p>
            <a:r>
              <a:rPr lang="da-DK" sz="1400" dirty="0" smtClean="0">
                <a:latin typeface="midtsans" pitchFamily="50" charset="0"/>
              </a:rPr>
              <a:t>12.45-13.30 UKYL-oplæg om udbytte fra 3-timers møderne</a:t>
            </a:r>
          </a:p>
          <a:p>
            <a:r>
              <a:rPr lang="da-DK" sz="1400" dirty="0" smtClean="0">
                <a:latin typeface="midtsans" pitchFamily="50" charset="0"/>
              </a:rPr>
              <a:t>13.30-14.00 Impostor fænomen </a:t>
            </a:r>
            <a:r>
              <a:rPr lang="da-DK" sz="1400" dirty="0">
                <a:latin typeface="midtsans" pitchFamily="50" charset="0"/>
              </a:rPr>
              <a:t>– hvordan taler vi om det? </a:t>
            </a:r>
          </a:p>
          <a:p>
            <a:r>
              <a:rPr lang="da-DK" sz="1000" i="1" dirty="0">
                <a:latin typeface="midtsans" pitchFamily="50" charset="0"/>
              </a:rPr>
              <a:t>v. FTR Sofie Holm-Christensen</a:t>
            </a:r>
          </a:p>
          <a:p>
            <a:r>
              <a:rPr lang="da-DK" sz="1400" dirty="0" smtClean="0">
                <a:latin typeface="midtsans" pitchFamily="50" charset="0"/>
              </a:rPr>
              <a:t>14.00-14.15 Kaffe/kage</a:t>
            </a:r>
          </a:p>
          <a:p>
            <a:r>
              <a:rPr lang="da-DK" sz="1400" dirty="0" smtClean="0">
                <a:latin typeface="midtsans" pitchFamily="50" charset="0"/>
              </a:rPr>
              <a:t>14.15-15.00 Gruppemøder</a:t>
            </a:r>
          </a:p>
          <a:p>
            <a:r>
              <a:rPr lang="da-DK" sz="1400" dirty="0" smtClean="0">
                <a:latin typeface="midtsans" pitchFamily="50" charset="0"/>
              </a:rPr>
              <a:t>15.00-15.30 Walk </a:t>
            </a:r>
            <a:r>
              <a:rPr lang="da-DK" sz="1400" dirty="0">
                <a:latin typeface="midtsans" pitchFamily="50" charset="0"/>
              </a:rPr>
              <a:t>&amp; Talk </a:t>
            </a:r>
            <a:endParaRPr lang="da-DK" sz="14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15.30-17.00 Workshop om udvikling af den professionelle rolle </a:t>
            </a:r>
          </a:p>
          <a:p>
            <a:r>
              <a:rPr lang="da-DK" sz="1000" i="1" dirty="0" smtClean="0">
                <a:latin typeface="midtsans" pitchFamily="50" charset="0"/>
              </a:rPr>
              <a:t>v. Marie Storkholm, Merete Borg og Berit Toftegaard</a:t>
            </a:r>
          </a:p>
          <a:p>
            <a:r>
              <a:rPr lang="da-DK" sz="900" i="1" dirty="0">
                <a:latin typeface="midtsans" panose="02000503040000020004" pitchFamily="50" charset="0"/>
              </a:rPr>
              <a:t>Hvordan </a:t>
            </a:r>
            <a:r>
              <a:rPr lang="da-DK" sz="900" i="1" dirty="0" smtClean="0">
                <a:latin typeface="midtsans" panose="02000503040000020004" pitchFamily="50" charset="0"/>
              </a:rPr>
              <a:t>uddanner vi til</a:t>
            </a:r>
          </a:p>
          <a:p>
            <a:r>
              <a:rPr lang="da-DK" sz="900" i="1" dirty="0" smtClean="0">
                <a:latin typeface="midtsans" panose="02000503040000020004" pitchFamily="50" charset="0"/>
              </a:rPr>
              <a:t>-at prioritere tid, omfang og rækkefølge af patientopgaver?</a:t>
            </a:r>
          </a:p>
          <a:p>
            <a:r>
              <a:rPr lang="da-DK" sz="900" i="1" dirty="0" smtClean="0">
                <a:latin typeface="midtsans" panose="02000503040000020004" pitchFamily="50" charset="0"/>
              </a:rPr>
              <a:t>-at balancere ansvar for sig selv og et arbejdsmæssigt fællesskab? </a:t>
            </a:r>
          </a:p>
          <a:p>
            <a:r>
              <a:rPr lang="da-DK" sz="1400" dirty="0" smtClean="0">
                <a:latin typeface="midtsans" pitchFamily="50" charset="0"/>
              </a:rPr>
              <a:t>17.00-17.15  Kaffe</a:t>
            </a:r>
          </a:p>
          <a:p>
            <a:r>
              <a:rPr lang="da-DK" sz="1400" dirty="0" smtClean="0">
                <a:latin typeface="midtsans" pitchFamily="50" charset="0"/>
              </a:rPr>
              <a:t>17.15-17.50  Valg af fokusområder for 2023/2024</a:t>
            </a:r>
          </a:p>
          <a:p>
            <a:r>
              <a:rPr lang="da-DK" sz="900" i="1" dirty="0" smtClean="0">
                <a:latin typeface="midtsans" pitchFamily="50" charset="0"/>
              </a:rPr>
              <a:t>Gruppedrøftelse om, hvad vi gerne vil arbejde med det kommende år.  </a:t>
            </a:r>
          </a:p>
          <a:p>
            <a:r>
              <a:rPr lang="da-DK" sz="900" i="1" dirty="0" smtClean="0">
                <a:latin typeface="midtsans" pitchFamily="50" charset="0"/>
              </a:rPr>
              <a:t>Pitch-præsentation i plenum og afstemning om to fokusområder.</a:t>
            </a:r>
            <a:endParaRPr lang="da-DK" sz="900" i="1" dirty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17.50-18.00  Opsamling </a:t>
            </a:r>
            <a:r>
              <a:rPr lang="da-DK" sz="1400" dirty="0">
                <a:latin typeface="midtsans" pitchFamily="50" charset="0"/>
              </a:rPr>
              <a:t>på dagen </a:t>
            </a:r>
            <a:r>
              <a:rPr lang="da-DK" sz="1000" i="1" dirty="0" smtClean="0">
                <a:latin typeface="midtsans" pitchFamily="50" charset="0"/>
              </a:rPr>
              <a:t>v. Berit </a:t>
            </a:r>
            <a:r>
              <a:rPr lang="da-DK" sz="1000" i="1" dirty="0">
                <a:latin typeface="midtsans" pitchFamily="50" charset="0"/>
              </a:rPr>
              <a:t>Toftegaard</a:t>
            </a:r>
            <a:endParaRPr lang="da-DK" sz="1000" i="1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18.00-19.30  Middag</a:t>
            </a:r>
            <a:endParaRPr lang="da-DK" sz="800" i="1" dirty="0" smtClean="0">
              <a:latin typeface="midt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3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91&quot;&gt;&lt;/object&gt;&lt;object type=&quot;2&quot; unique_id=&quot;10192&quot;&gt;&lt;object type=&quot;3&quot; unique_id=&quot;10193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A4-papir (210 x 297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midtsans</vt:lpstr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Catherine Perez Mikkelsen</dc:creator>
  <cp:lastModifiedBy>Gitte Bénée Murmand</cp:lastModifiedBy>
  <cp:revision>119</cp:revision>
  <cp:lastPrinted>2022-11-22T15:28:19Z</cp:lastPrinted>
  <dcterms:created xsi:type="dcterms:W3CDTF">2017-09-07T07:55:30Z</dcterms:created>
  <dcterms:modified xsi:type="dcterms:W3CDTF">2024-01-22T13:53:57Z</dcterms:modified>
</cp:coreProperties>
</file>