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537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400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61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424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005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41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564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822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39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028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48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0F284-D077-4639-B2C9-A583C322819B}" type="datetimeFigureOut">
              <a:rPr lang="da-DK" smtClean="0"/>
              <a:t>29-05-2023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47A9-269B-47A1-9BB7-722857006D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990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/>
          <p:cNvSpPr txBox="1"/>
          <p:nvPr/>
        </p:nvSpPr>
        <p:spPr>
          <a:xfrm>
            <a:off x="141594" y="1302264"/>
            <a:ext cx="8865928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Forestillinger:</a:t>
            </a:r>
            <a:r>
              <a:rPr lang="da-DK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Har du selv tænkt på, hvad dine symptomer kan skyldes?</a:t>
            </a:r>
          </a:p>
          <a:p>
            <a:endParaRPr lang="da-DK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Frygt:</a:t>
            </a:r>
            <a:r>
              <a:rPr lang="da-DK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Er der noget, du er særlig bange for, at det kan være?</a:t>
            </a:r>
          </a:p>
          <a:p>
            <a:endParaRPr lang="da-DK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Forventninger:</a:t>
            </a:r>
            <a:r>
              <a:rPr lang="da-DK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Hvad forventer du at blive hjulpet med under denne indlæggelse?</a:t>
            </a:r>
          </a:p>
          <a:p>
            <a:endParaRPr lang="da-DK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Funktionsniveau:</a:t>
            </a:r>
            <a:r>
              <a:rPr lang="da-DK" sz="2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Hvad betyder dine symptomer (og din bekymring) for din hverdag</a:t>
            </a:r>
            <a:r>
              <a:rPr lang="da-DK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endParaRPr lang="da-DK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Forudsætninger: </a:t>
            </a:r>
            <a:r>
              <a:rPr lang="da-DK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Hvilken information </a:t>
            </a:r>
          </a:p>
          <a:p>
            <a:r>
              <a:rPr lang="da-DK" sz="2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ønsker du at modtage under indlæggelse?</a:t>
            </a:r>
            <a:endParaRPr lang="da-DK" sz="2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Billede 7"/>
          <p:cNvPicPr/>
          <p:nvPr/>
        </p:nvPicPr>
        <p:blipFill rotWithShape="1">
          <a:blip r:embed="rId2"/>
          <a:srcRect l="53849" t="17709" r="28253" b="56281"/>
          <a:stretch/>
        </p:blipFill>
        <p:spPr bwMode="auto">
          <a:xfrm>
            <a:off x="9473152" y="5125984"/>
            <a:ext cx="2505488" cy="16165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itel 1"/>
          <p:cNvSpPr txBox="1">
            <a:spLocks noChangeArrowheads="1"/>
          </p:cNvSpPr>
          <p:nvPr/>
        </p:nvSpPr>
        <p:spPr>
          <a:xfrm>
            <a:off x="141594" y="396876"/>
            <a:ext cx="8229600" cy="755509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da-DK" altLang="da-DK" sz="4000" b="1" dirty="0" smtClean="0">
                <a:solidFill>
                  <a:schemeClr val="tx2"/>
                </a:solidFill>
              </a:rPr>
              <a:t>De 5 Fér</a:t>
            </a:r>
            <a:endParaRPr lang="da-DK" altLang="da-DK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9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Office-tema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Berit Skjødeberg Toftegaard</dc:creator>
  <cp:lastModifiedBy>Berit Skjødeberg Toftegaard</cp:lastModifiedBy>
  <cp:revision>1</cp:revision>
  <dcterms:created xsi:type="dcterms:W3CDTF">2023-05-29T18:43:41Z</dcterms:created>
  <dcterms:modified xsi:type="dcterms:W3CDTF">2023-05-29T18:44:06Z</dcterms:modified>
</cp:coreProperties>
</file>