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26638" cy="14355763"/>
  <p:custDataLst>
    <p:tags r:id="rId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>
      <p:cViewPr>
        <p:scale>
          <a:sx n="83" d="100"/>
          <a:sy n="83" d="100"/>
        </p:scale>
        <p:origin x="-2886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102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500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033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115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68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748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3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706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011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910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067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975A7-9FA6-4C82-A744-A9383BA8AA1A}" type="datetimeFigureOut">
              <a:rPr lang="da-DK" smtClean="0"/>
              <a:t>28-11-2018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2DD1-96CE-49DF-9FC6-48475350C5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702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frundet rektangel 4">
            <a:extLst>
              <a:ext uri="{FF2B5EF4-FFF2-40B4-BE49-F238E27FC236}">
                <a16:creationId xmlns:a16="http://schemas.microsoft.com/office/drawing/2014/main" xmlns="" id="{CBDCA078-96A1-4939-B1FD-ED49CFCC5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5628" y="758973"/>
            <a:ext cx="2314217" cy="5910606"/>
          </a:xfrm>
          <a:prstGeom prst="roundRect">
            <a:avLst>
              <a:gd name="adj" fmla="val 12094"/>
            </a:avLst>
          </a:prstGeom>
          <a:solidFill>
            <a:srgbClr val="C6D9F1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1400" b="1" dirty="0">
                <a:effectLst/>
                <a:latin typeface="+mj-lt"/>
                <a:ea typeface="Times New Roman"/>
                <a:cs typeface="Times New Roman"/>
              </a:rPr>
              <a:t>Forandringsidéer</a:t>
            </a:r>
          </a:p>
        </p:txBody>
      </p:sp>
      <p:sp>
        <p:nvSpPr>
          <p:cNvPr id="4" name="Afrundet rektangel 3"/>
          <p:cNvSpPr>
            <a:spLocks noChangeArrowheads="1"/>
          </p:cNvSpPr>
          <p:nvPr/>
        </p:nvSpPr>
        <p:spPr bwMode="auto">
          <a:xfrm>
            <a:off x="321355" y="772115"/>
            <a:ext cx="1537182" cy="5915523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1600" b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Mål</a:t>
            </a:r>
            <a:endParaRPr lang="da-DK" sz="1600" b="1" dirty="0"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5" name="Afrundet rektangel 4"/>
          <p:cNvSpPr>
            <a:spLocks noChangeArrowheads="1"/>
          </p:cNvSpPr>
          <p:nvPr/>
        </p:nvSpPr>
        <p:spPr bwMode="auto">
          <a:xfrm>
            <a:off x="4247031" y="772116"/>
            <a:ext cx="1965843" cy="5897462"/>
          </a:xfrm>
          <a:prstGeom prst="roundRect">
            <a:avLst>
              <a:gd name="adj" fmla="val 12094"/>
            </a:avLst>
          </a:prstGeom>
          <a:solidFill>
            <a:srgbClr val="C6D9F1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1400" b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Sekundære Drivere</a:t>
            </a:r>
            <a:endParaRPr lang="da-DK" sz="1400" b="1" dirty="0"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6" name="Afrundet rektangel 5"/>
          <p:cNvSpPr>
            <a:spLocks noChangeArrowheads="1"/>
          </p:cNvSpPr>
          <p:nvPr/>
        </p:nvSpPr>
        <p:spPr bwMode="auto">
          <a:xfrm>
            <a:off x="2076820" y="772115"/>
            <a:ext cx="1919351" cy="5897463"/>
          </a:xfrm>
          <a:prstGeom prst="roundRect">
            <a:avLst>
              <a:gd name="adj" fmla="val 11147"/>
            </a:avLst>
          </a:prstGeom>
          <a:solidFill>
            <a:srgbClr val="C6D9F1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1400" b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Primære Drivere</a:t>
            </a:r>
            <a:endParaRPr lang="da-DK" sz="1400" b="1" dirty="0"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18" name="Afrundet rektangel 17"/>
          <p:cNvSpPr>
            <a:spLocks noChangeArrowheads="1"/>
          </p:cNvSpPr>
          <p:nvPr/>
        </p:nvSpPr>
        <p:spPr bwMode="auto">
          <a:xfrm>
            <a:off x="2217445" y="5312308"/>
            <a:ext cx="1638099" cy="122704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257043" y="303018"/>
            <a:ext cx="7979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267200" algn="ctr"/>
                <a:tab pos="8532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67200" algn="ctr"/>
                <a:tab pos="8532813" algn="r"/>
              </a:tabLst>
            </a:pPr>
            <a:r>
              <a:rPr kumimoji="0" lang="da-DK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DengXian"/>
                <a:cs typeface="Arial" pitchFamily="34" charset="0"/>
              </a:rPr>
              <a:t>Driverdiagram</a:t>
            </a:r>
            <a:endParaRPr kumimoji="0" lang="da-DK" altLang="zh-CN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DengXian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67200" algn="ctr"/>
                <a:tab pos="8532813" algn="r"/>
              </a:tabLst>
            </a:pPr>
            <a:endParaRPr kumimoji="0" lang="da-DK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42"/>
          <p:cNvSpPr>
            <a:spLocks noChangeArrowheads="1"/>
          </p:cNvSpPr>
          <p:nvPr/>
        </p:nvSpPr>
        <p:spPr bwMode="auto">
          <a:xfrm>
            <a:off x="152400" y="1884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a-DK" altLang="da-DK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-1044624" y="3509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DengXian"/>
                <a:cs typeface="Arial" pitchFamily="34" charset="0"/>
              </a:rPr>
              <a:t> </a:t>
            </a:r>
            <a:endParaRPr kumimoji="0" lang="da-DK" altLang="zh-CN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a-DK" altLang="da-D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DengXian"/>
                <a:cs typeface="Arial" pitchFamily="34" charset="0"/>
              </a:rPr>
              <a:t> </a:t>
            </a:r>
            <a:endParaRPr kumimoji="0" lang="da-DK" altLang="zh-CN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5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Billede 37">
            <a:extLst>
              <a:ext uri="{FF2B5EF4-FFF2-40B4-BE49-F238E27FC236}">
                <a16:creationId xmlns:a16="http://schemas.microsoft.com/office/drawing/2014/main" xmlns="" id="{C6A1E5A4-A556-41EC-AFA2-1675207206A7}"/>
              </a:ext>
            </a:extLst>
          </p:cNvPr>
          <p:cNvPicPr/>
          <p:nvPr/>
        </p:nvPicPr>
        <p:blipFill>
          <a:blip r:embed="rId2"/>
          <a:stretch/>
        </p:blipFill>
        <p:spPr>
          <a:xfrm rot="616514">
            <a:off x="8229396" y="325558"/>
            <a:ext cx="654599" cy="542087"/>
          </a:xfrm>
          <a:prstGeom prst="rect">
            <a:avLst/>
          </a:prstGeom>
          <a:ln>
            <a:noFill/>
          </a:ln>
        </p:spPr>
      </p:pic>
      <p:sp>
        <p:nvSpPr>
          <p:cNvPr id="42" name="Afrundet rektangel 35">
            <a:extLst>
              <a:ext uri="{FF2B5EF4-FFF2-40B4-BE49-F238E27FC236}">
                <a16:creationId xmlns:a16="http://schemas.microsoft.com/office/drawing/2014/main" xmlns="" id="{BBBDD6C9-A025-4341-9D52-1D6B09D13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549" y="1325980"/>
            <a:ext cx="1370791" cy="521337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da-DK" sz="700" dirty="0">
              <a:latin typeface="+mj-lt"/>
            </a:endParaRPr>
          </a:p>
          <a:p>
            <a:pPr>
              <a:spcAft>
                <a:spcPts val="0"/>
              </a:spcAft>
            </a:pPr>
            <a:endParaRPr lang="da-DK" sz="7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da-DK" sz="1200" dirty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28" name="Afrundet rektangel 27"/>
          <p:cNvSpPr>
            <a:spLocks noChangeArrowheads="1"/>
          </p:cNvSpPr>
          <p:nvPr/>
        </p:nvSpPr>
        <p:spPr bwMode="auto">
          <a:xfrm>
            <a:off x="2199180" y="3981289"/>
            <a:ext cx="1638099" cy="117972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29" name="Afrundet rektangel 28"/>
          <p:cNvSpPr>
            <a:spLocks noChangeArrowheads="1"/>
          </p:cNvSpPr>
          <p:nvPr/>
        </p:nvSpPr>
        <p:spPr bwMode="auto">
          <a:xfrm>
            <a:off x="2199181" y="2636911"/>
            <a:ext cx="1638099" cy="111952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32" name="Afrundet rektangel 31"/>
          <p:cNvSpPr>
            <a:spLocks noChangeArrowheads="1"/>
          </p:cNvSpPr>
          <p:nvPr/>
        </p:nvSpPr>
        <p:spPr bwMode="auto">
          <a:xfrm>
            <a:off x="2208680" y="1353004"/>
            <a:ext cx="1638099" cy="107675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48" name="Afrundet rektangel 47"/>
          <p:cNvSpPr>
            <a:spLocks noChangeArrowheads="1"/>
          </p:cNvSpPr>
          <p:nvPr/>
        </p:nvSpPr>
        <p:spPr bwMode="auto">
          <a:xfrm>
            <a:off x="4410902" y="1342662"/>
            <a:ext cx="1638099" cy="108709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49" name="Afrundet rektangel 48"/>
          <p:cNvSpPr>
            <a:spLocks noChangeArrowheads="1"/>
          </p:cNvSpPr>
          <p:nvPr/>
        </p:nvSpPr>
        <p:spPr bwMode="auto">
          <a:xfrm>
            <a:off x="4410901" y="2658299"/>
            <a:ext cx="1638099" cy="11496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50" name="Afrundet rektangel 49"/>
          <p:cNvSpPr>
            <a:spLocks noChangeArrowheads="1"/>
          </p:cNvSpPr>
          <p:nvPr/>
        </p:nvSpPr>
        <p:spPr bwMode="auto">
          <a:xfrm>
            <a:off x="4410900" y="3981288"/>
            <a:ext cx="1638099" cy="117972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51" name="Afrundet rektangel 50"/>
          <p:cNvSpPr>
            <a:spLocks noChangeArrowheads="1"/>
          </p:cNvSpPr>
          <p:nvPr/>
        </p:nvSpPr>
        <p:spPr bwMode="auto">
          <a:xfrm>
            <a:off x="4410899" y="5387456"/>
            <a:ext cx="1638099" cy="1151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52" name="Afrundet rektangel 51"/>
          <p:cNvSpPr>
            <a:spLocks noChangeArrowheads="1"/>
          </p:cNvSpPr>
          <p:nvPr/>
        </p:nvSpPr>
        <p:spPr bwMode="auto">
          <a:xfrm>
            <a:off x="6822790" y="1347833"/>
            <a:ext cx="1638099" cy="108709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53" name="Afrundet rektangel 52"/>
          <p:cNvSpPr>
            <a:spLocks noChangeArrowheads="1"/>
          </p:cNvSpPr>
          <p:nvPr/>
        </p:nvSpPr>
        <p:spPr bwMode="auto">
          <a:xfrm>
            <a:off x="6813686" y="2658299"/>
            <a:ext cx="1638099" cy="11496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54" name="Afrundet rektangel 53"/>
          <p:cNvSpPr>
            <a:spLocks noChangeArrowheads="1"/>
          </p:cNvSpPr>
          <p:nvPr/>
        </p:nvSpPr>
        <p:spPr bwMode="auto">
          <a:xfrm>
            <a:off x="6813686" y="3981289"/>
            <a:ext cx="1638099" cy="117972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  <p:sp>
        <p:nvSpPr>
          <p:cNvPr id="55" name="Afrundet rektangel 54"/>
          <p:cNvSpPr>
            <a:spLocks noChangeArrowheads="1"/>
          </p:cNvSpPr>
          <p:nvPr/>
        </p:nvSpPr>
        <p:spPr bwMode="auto">
          <a:xfrm>
            <a:off x="6822790" y="5387456"/>
            <a:ext cx="1638099" cy="11518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da-DK" sz="1200" dirty="0">
              <a:solidFill>
                <a:srgbClr val="000000"/>
              </a:solidFill>
              <a:effectLst/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16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Skærmshow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Stine Rønsholdt Hansen</dc:creator>
  <cp:lastModifiedBy>Berit Skjødeberg Toftegaard</cp:lastModifiedBy>
  <cp:revision>30</cp:revision>
  <cp:lastPrinted>2018-10-10T10:58:11Z</cp:lastPrinted>
  <dcterms:created xsi:type="dcterms:W3CDTF">2017-01-22T15:24:56Z</dcterms:created>
  <dcterms:modified xsi:type="dcterms:W3CDTF">2018-11-28T09:28:37Z</dcterms:modified>
</cp:coreProperties>
</file>