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926638" cy="14355763"/>
  <p:custDataLst>
    <p:tags r:id="rId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423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56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951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208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02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51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146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235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806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0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740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9A70-FC09-461E-858D-61A752BC30BF}" type="datetimeFigureOut">
              <a:rPr lang="da-DK" smtClean="0"/>
              <a:t>10-01-2019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CCBE-A69E-4352-B874-CFDAE6F5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825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112713"/>
            <a:ext cx="8994775" cy="663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4769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Sisell Larsen</dc:creator>
  <cp:lastModifiedBy>Berit Skjødeberg Toftegaard</cp:lastModifiedBy>
  <cp:revision>1</cp:revision>
  <dcterms:created xsi:type="dcterms:W3CDTF">2018-11-05T11:28:44Z</dcterms:created>
  <dcterms:modified xsi:type="dcterms:W3CDTF">2019-01-10T12:50:39Z</dcterms:modified>
</cp:coreProperties>
</file>