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5" r:id="rId4"/>
  </p:sldMasterIdLst>
  <p:notesMasterIdLst>
    <p:notesMasterId r:id="rId57"/>
  </p:notesMasterIdLst>
  <p:sldIdLst>
    <p:sldId id="285" r:id="rId5"/>
    <p:sldId id="350" r:id="rId6"/>
    <p:sldId id="290" r:id="rId7"/>
    <p:sldId id="288" r:id="rId8"/>
    <p:sldId id="289" r:id="rId9"/>
    <p:sldId id="368" r:id="rId10"/>
    <p:sldId id="292" r:id="rId11"/>
    <p:sldId id="293" r:id="rId12"/>
    <p:sldId id="353" r:id="rId13"/>
    <p:sldId id="294" r:id="rId14"/>
    <p:sldId id="295" r:id="rId15"/>
    <p:sldId id="354" r:id="rId16"/>
    <p:sldId id="296" r:id="rId17"/>
    <p:sldId id="297" r:id="rId18"/>
    <p:sldId id="355" r:id="rId19"/>
    <p:sldId id="298" r:id="rId20"/>
    <p:sldId id="299" r:id="rId21"/>
    <p:sldId id="356" r:id="rId22"/>
    <p:sldId id="301" r:id="rId23"/>
    <p:sldId id="302" r:id="rId24"/>
    <p:sldId id="357" r:id="rId25"/>
    <p:sldId id="304" r:id="rId26"/>
    <p:sldId id="305" r:id="rId27"/>
    <p:sldId id="358" r:id="rId28"/>
    <p:sldId id="307" r:id="rId29"/>
    <p:sldId id="308" r:id="rId30"/>
    <p:sldId id="359" r:id="rId31"/>
    <p:sldId id="310" r:id="rId32"/>
    <p:sldId id="311" r:id="rId33"/>
    <p:sldId id="360" r:id="rId34"/>
    <p:sldId id="313" r:id="rId35"/>
    <p:sldId id="314" r:id="rId36"/>
    <p:sldId id="361" r:id="rId37"/>
    <p:sldId id="316" r:id="rId38"/>
    <p:sldId id="317" r:id="rId39"/>
    <p:sldId id="362" r:id="rId40"/>
    <p:sldId id="319" r:id="rId41"/>
    <p:sldId id="320" r:id="rId42"/>
    <p:sldId id="363" r:id="rId43"/>
    <p:sldId id="322" r:id="rId44"/>
    <p:sldId id="323" r:id="rId45"/>
    <p:sldId id="364" r:id="rId46"/>
    <p:sldId id="325" r:id="rId47"/>
    <p:sldId id="326" r:id="rId48"/>
    <p:sldId id="365" r:id="rId49"/>
    <p:sldId id="328" r:id="rId50"/>
    <p:sldId id="329" r:id="rId51"/>
    <p:sldId id="366" r:id="rId52"/>
    <p:sldId id="331" r:id="rId53"/>
    <p:sldId id="332" r:id="rId54"/>
    <p:sldId id="367" r:id="rId55"/>
    <p:sldId id="351" r:id="rId56"/>
  </p:sldIdLst>
  <p:sldSz cx="12195175" cy="6859588"/>
  <p:notesSz cx="6797675" cy="9926638"/>
  <p:custDataLst>
    <p:tags r:id="rId58"/>
  </p:custDataLst>
  <p:defaultTextStyle>
    <a:defPPr>
      <a:defRPr lang="da-DK"/>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userDrawn="1">
          <p15:clr>
            <a:srgbClr val="A4A3A4"/>
          </p15:clr>
        </p15:guide>
        <p15:guide id="2" pos="384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llemlayout 2 - Markering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C89EF96-8CEA-46FF-86C4-4CE0E7609802}" styleName="Lyst layout 3 - Markering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llemlayout 2 - Markerin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p:cViewPr varScale="1">
        <p:scale>
          <a:sx n="111" d="100"/>
          <a:sy n="111" d="100"/>
        </p:scale>
        <p:origin x="414" y="108"/>
      </p:cViewPr>
      <p:guideLst>
        <p:guide orient="horz" pos="2161"/>
        <p:guide pos="384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tags" Target="tags/tag1.xml"/><Relationship Id="rId5" Type="http://schemas.openxmlformats.org/officeDocument/2006/relationships/slide" Target="slides/slide1.xml"/><Relationship Id="rId61" Type="http://schemas.openxmlformats.org/officeDocument/2006/relationships/theme" Target="theme/theme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notesMaster" Target="notesMasters/notesMaster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rit Skjødeberg Toftegaard" userId="e4e0b8b0-a2f3-40fa-a92f-c7c1f706f1d4" providerId="ADAL" clId="{2CDED9C3-8DF1-4DDC-8C10-EE3B626A27BA}"/>
    <pc:docChg chg="custSel modSld">
      <pc:chgData name="Berit Skjødeberg Toftegaard" userId="e4e0b8b0-a2f3-40fa-a92f-c7c1f706f1d4" providerId="ADAL" clId="{2CDED9C3-8DF1-4DDC-8C10-EE3B626A27BA}" dt="2026-01-12T13:31:03.622" v="37" actId="113"/>
      <pc:docMkLst>
        <pc:docMk/>
      </pc:docMkLst>
      <pc:sldChg chg="modSp mod">
        <pc:chgData name="Berit Skjødeberg Toftegaard" userId="e4e0b8b0-a2f3-40fa-a92f-c7c1f706f1d4" providerId="ADAL" clId="{2CDED9C3-8DF1-4DDC-8C10-EE3B626A27BA}" dt="2026-01-12T13:29:01.734" v="5" actId="6549"/>
        <pc:sldMkLst>
          <pc:docMk/>
          <pc:sldMk cId="3463296695" sldId="289"/>
        </pc:sldMkLst>
        <pc:spChg chg="mod">
          <ac:chgData name="Berit Skjødeberg Toftegaard" userId="e4e0b8b0-a2f3-40fa-a92f-c7c1f706f1d4" providerId="ADAL" clId="{2CDED9C3-8DF1-4DDC-8C10-EE3B626A27BA}" dt="2026-01-12T13:29:01.734" v="5" actId="6549"/>
          <ac:spMkLst>
            <pc:docMk/>
            <pc:sldMk cId="3463296695" sldId="289"/>
            <ac:spMk id="2" creationId="{00000000-0000-0000-0000-000000000000}"/>
          </ac:spMkLst>
        </pc:spChg>
        <pc:spChg chg="mod">
          <ac:chgData name="Berit Skjødeberg Toftegaard" userId="e4e0b8b0-a2f3-40fa-a92f-c7c1f706f1d4" providerId="ADAL" clId="{2CDED9C3-8DF1-4DDC-8C10-EE3B626A27BA}" dt="2026-01-12T13:28:43.091" v="1" actId="113"/>
          <ac:spMkLst>
            <pc:docMk/>
            <pc:sldMk cId="3463296695" sldId="289"/>
            <ac:spMk id="3" creationId="{00000000-0000-0000-0000-000000000000}"/>
          </ac:spMkLst>
        </pc:spChg>
      </pc:sldChg>
      <pc:sldChg chg="modSp mod">
        <pc:chgData name="Berit Skjødeberg Toftegaard" userId="e4e0b8b0-a2f3-40fa-a92f-c7c1f706f1d4" providerId="ADAL" clId="{2CDED9C3-8DF1-4DDC-8C10-EE3B626A27BA}" dt="2026-01-12T13:28:54.274" v="4" actId="6549"/>
        <pc:sldMkLst>
          <pc:docMk/>
          <pc:sldMk cId="1442778406" sldId="293"/>
        </pc:sldMkLst>
        <pc:spChg chg="mod">
          <ac:chgData name="Berit Skjødeberg Toftegaard" userId="e4e0b8b0-a2f3-40fa-a92f-c7c1f706f1d4" providerId="ADAL" clId="{2CDED9C3-8DF1-4DDC-8C10-EE3B626A27BA}" dt="2026-01-12T13:28:54.274" v="4" actId="6549"/>
          <ac:spMkLst>
            <pc:docMk/>
            <pc:sldMk cId="1442778406" sldId="293"/>
            <ac:spMk id="2" creationId="{00000000-0000-0000-0000-000000000000}"/>
          </ac:spMkLst>
        </pc:spChg>
        <pc:spChg chg="mod">
          <ac:chgData name="Berit Skjødeberg Toftegaard" userId="e4e0b8b0-a2f3-40fa-a92f-c7c1f706f1d4" providerId="ADAL" clId="{2CDED9C3-8DF1-4DDC-8C10-EE3B626A27BA}" dt="2026-01-12T13:28:50.752" v="3" actId="113"/>
          <ac:spMkLst>
            <pc:docMk/>
            <pc:sldMk cId="1442778406" sldId="293"/>
            <ac:spMk id="3" creationId="{00000000-0000-0000-0000-000000000000}"/>
          </ac:spMkLst>
        </pc:spChg>
      </pc:sldChg>
      <pc:sldChg chg="delSp modSp mod">
        <pc:chgData name="Berit Skjødeberg Toftegaard" userId="e4e0b8b0-a2f3-40fa-a92f-c7c1f706f1d4" providerId="ADAL" clId="{2CDED9C3-8DF1-4DDC-8C10-EE3B626A27BA}" dt="2026-01-12T13:29:13.145" v="9"/>
        <pc:sldMkLst>
          <pc:docMk/>
          <pc:sldMk cId="3175436220" sldId="295"/>
        </pc:sldMkLst>
        <pc:spChg chg="mod">
          <ac:chgData name="Berit Skjødeberg Toftegaard" userId="e4e0b8b0-a2f3-40fa-a92f-c7c1f706f1d4" providerId="ADAL" clId="{2CDED9C3-8DF1-4DDC-8C10-EE3B626A27BA}" dt="2026-01-12T13:29:12.397" v="7" actId="113"/>
          <ac:spMkLst>
            <pc:docMk/>
            <pc:sldMk cId="3175436220" sldId="295"/>
            <ac:spMk id="3" creationId="{00000000-0000-0000-0000-000000000000}"/>
          </ac:spMkLst>
        </pc:spChg>
        <pc:spChg chg="del mod">
          <ac:chgData name="Berit Skjødeberg Toftegaard" userId="e4e0b8b0-a2f3-40fa-a92f-c7c1f706f1d4" providerId="ADAL" clId="{2CDED9C3-8DF1-4DDC-8C10-EE3B626A27BA}" dt="2026-01-12T13:29:13.145" v="9"/>
          <ac:spMkLst>
            <pc:docMk/>
            <pc:sldMk cId="3175436220" sldId="295"/>
            <ac:spMk id="4" creationId="{00000000-0000-0000-0000-000000000000}"/>
          </ac:spMkLst>
        </pc:spChg>
      </pc:sldChg>
      <pc:sldChg chg="delSp modSp mod">
        <pc:chgData name="Berit Skjødeberg Toftegaard" userId="e4e0b8b0-a2f3-40fa-a92f-c7c1f706f1d4" providerId="ADAL" clId="{2CDED9C3-8DF1-4DDC-8C10-EE3B626A27BA}" dt="2026-01-12T13:29:23.245" v="13"/>
        <pc:sldMkLst>
          <pc:docMk/>
          <pc:sldMk cId="2886309269" sldId="297"/>
        </pc:sldMkLst>
        <pc:spChg chg="mod">
          <ac:chgData name="Berit Skjødeberg Toftegaard" userId="e4e0b8b0-a2f3-40fa-a92f-c7c1f706f1d4" providerId="ADAL" clId="{2CDED9C3-8DF1-4DDC-8C10-EE3B626A27BA}" dt="2026-01-12T13:29:19.352" v="10" actId="113"/>
          <ac:spMkLst>
            <pc:docMk/>
            <pc:sldMk cId="2886309269" sldId="297"/>
            <ac:spMk id="3" creationId="{00000000-0000-0000-0000-000000000000}"/>
          </ac:spMkLst>
        </pc:spChg>
        <pc:spChg chg="del mod">
          <ac:chgData name="Berit Skjødeberg Toftegaard" userId="e4e0b8b0-a2f3-40fa-a92f-c7c1f706f1d4" providerId="ADAL" clId="{2CDED9C3-8DF1-4DDC-8C10-EE3B626A27BA}" dt="2026-01-12T13:29:23.245" v="13"/>
          <ac:spMkLst>
            <pc:docMk/>
            <pc:sldMk cId="2886309269" sldId="297"/>
            <ac:spMk id="4" creationId="{00000000-0000-0000-0000-000000000000}"/>
          </ac:spMkLst>
        </pc:spChg>
      </pc:sldChg>
      <pc:sldChg chg="delSp modSp mod">
        <pc:chgData name="Berit Skjødeberg Toftegaard" userId="e4e0b8b0-a2f3-40fa-a92f-c7c1f706f1d4" providerId="ADAL" clId="{2CDED9C3-8DF1-4DDC-8C10-EE3B626A27BA}" dt="2026-01-12T13:29:30.534" v="15" actId="113"/>
        <pc:sldMkLst>
          <pc:docMk/>
          <pc:sldMk cId="249476377" sldId="299"/>
        </pc:sldMkLst>
        <pc:spChg chg="mod">
          <ac:chgData name="Berit Skjødeberg Toftegaard" userId="e4e0b8b0-a2f3-40fa-a92f-c7c1f706f1d4" providerId="ADAL" clId="{2CDED9C3-8DF1-4DDC-8C10-EE3B626A27BA}" dt="2026-01-12T13:29:30.534" v="15" actId="113"/>
          <ac:spMkLst>
            <pc:docMk/>
            <pc:sldMk cId="249476377" sldId="299"/>
            <ac:spMk id="3" creationId="{00000000-0000-0000-0000-000000000000}"/>
          </ac:spMkLst>
        </pc:spChg>
        <pc:spChg chg="del">
          <ac:chgData name="Berit Skjødeberg Toftegaard" userId="e4e0b8b0-a2f3-40fa-a92f-c7c1f706f1d4" providerId="ADAL" clId="{2CDED9C3-8DF1-4DDC-8C10-EE3B626A27BA}" dt="2026-01-12T13:29:26.941" v="14" actId="478"/>
          <ac:spMkLst>
            <pc:docMk/>
            <pc:sldMk cId="249476377" sldId="299"/>
            <ac:spMk id="4" creationId="{00000000-0000-0000-0000-000000000000}"/>
          </ac:spMkLst>
        </pc:spChg>
      </pc:sldChg>
      <pc:sldChg chg="delSp modSp mod">
        <pc:chgData name="Berit Skjødeberg Toftegaard" userId="e4e0b8b0-a2f3-40fa-a92f-c7c1f706f1d4" providerId="ADAL" clId="{2CDED9C3-8DF1-4DDC-8C10-EE3B626A27BA}" dt="2026-01-12T13:29:38.633" v="17" actId="478"/>
        <pc:sldMkLst>
          <pc:docMk/>
          <pc:sldMk cId="1682964308" sldId="302"/>
        </pc:sldMkLst>
        <pc:spChg chg="mod">
          <ac:chgData name="Berit Skjødeberg Toftegaard" userId="e4e0b8b0-a2f3-40fa-a92f-c7c1f706f1d4" providerId="ADAL" clId="{2CDED9C3-8DF1-4DDC-8C10-EE3B626A27BA}" dt="2026-01-12T13:29:36.592" v="16" actId="113"/>
          <ac:spMkLst>
            <pc:docMk/>
            <pc:sldMk cId="1682964308" sldId="302"/>
            <ac:spMk id="3" creationId="{00000000-0000-0000-0000-000000000000}"/>
          </ac:spMkLst>
        </pc:spChg>
        <pc:spChg chg="del">
          <ac:chgData name="Berit Skjødeberg Toftegaard" userId="e4e0b8b0-a2f3-40fa-a92f-c7c1f706f1d4" providerId="ADAL" clId="{2CDED9C3-8DF1-4DDC-8C10-EE3B626A27BA}" dt="2026-01-12T13:29:38.633" v="17" actId="478"/>
          <ac:spMkLst>
            <pc:docMk/>
            <pc:sldMk cId="1682964308" sldId="302"/>
            <ac:spMk id="4" creationId="{00000000-0000-0000-0000-000000000000}"/>
          </ac:spMkLst>
        </pc:spChg>
      </pc:sldChg>
      <pc:sldChg chg="delSp modSp mod">
        <pc:chgData name="Berit Skjødeberg Toftegaard" userId="e4e0b8b0-a2f3-40fa-a92f-c7c1f706f1d4" providerId="ADAL" clId="{2CDED9C3-8DF1-4DDC-8C10-EE3B626A27BA}" dt="2026-01-12T13:29:47.644" v="19" actId="478"/>
        <pc:sldMkLst>
          <pc:docMk/>
          <pc:sldMk cId="1323146674" sldId="305"/>
        </pc:sldMkLst>
        <pc:spChg chg="mod">
          <ac:chgData name="Berit Skjødeberg Toftegaard" userId="e4e0b8b0-a2f3-40fa-a92f-c7c1f706f1d4" providerId="ADAL" clId="{2CDED9C3-8DF1-4DDC-8C10-EE3B626A27BA}" dt="2026-01-12T13:29:44.895" v="18" actId="113"/>
          <ac:spMkLst>
            <pc:docMk/>
            <pc:sldMk cId="1323146674" sldId="305"/>
            <ac:spMk id="3" creationId="{00000000-0000-0000-0000-000000000000}"/>
          </ac:spMkLst>
        </pc:spChg>
        <pc:spChg chg="del">
          <ac:chgData name="Berit Skjødeberg Toftegaard" userId="e4e0b8b0-a2f3-40fa-a92f-c7c1f706f1d4" providerId="ADAL" clId="{2CDED9C3-8DF1-4DDC-8C10-EE3B626A27BA}" dt="2026-01-12T13:29:47.644" v="19" actId="478"/>
          <ac:spMkLst>
            <pc:docMk/>
            <pc:sldMk cId="1323146674" sldId="305"/>
            <ac:spMk id="4" creationId="{00000000-0000-0000-0000-000000000000}"/>
          </ac:spMkLst>
        </pc:spChg>
      </pc:sldChg>
      <pc:sldChg chg="delSp modSp mod">
        <pc:chgData name="Berit Skjødeberg Toftegaard" userId="e4e0b8b0-a2f3-40fa-a92f-c7c1f706f1d4" providerId="ADAL" clId="{2CDED9C3-8DF1-4DDC-8C10-EE3B626A27BA}" dt="2026-01-12T13:29:54.543" v="21" actId="113"/>
        <pc:sldMkLst>
          <pc:docMk/>
          <pc:sldMk cId="2813077426" sldId="308"/>
        </pc:sldMkLst>
        <pc:spChg chg="mod">
          <ac:chgData name="Berit Skjødeberg Toftegaard" userId="e4e0b8b0-a2f3-40fa-a92f-c7c1f706f1d4" providerId="ADAL" clId="{2CDED9C3-8DF1-4DDC-8C10-EE3B626A27BA}" dt="2026-01-12T13:29:54.543" v="21" actId="113"/>
          <ac:spMkLst>
            <pc:docMk/>
            <pc:sldMk cId="2813077426" sldId="308"/>
            <ac:spMk id="3" creationId="{00000000-0000-0000-0000-000000000000}"/>
          </ac:spMkLst>
        </pc:spChg>
        <pc:spChg chg="del">
          <ac:chgData name="Berit Skjødeberg Toftegaard" userId="e4e0b8b0-a2f3-40fa-a92f-c7c1f706f1d4" providerId="ADAL" clId="{2CDED9C3-8DF1-4DDC-8C10-EE3B626A27BA}" dt="2026-01-12T13:29:51.858" v="20" actId="478"/>
          <ac:spMkLst>
            <pc:docMk/>
            <pc:sldMk cId="2813077426" sldId="308"/>
            <ac:spMk id="4" creationId="{00000000-0000-0000-0000-000000000000}"/>
          </ac:spMkLst>
        </pc:spChg>
      </pc:sldChg>
      <pc:sldChg chg="delSp modSp mod">
        <pc:chgData name="Berit Skjødeberg Toftegaard" userId="e4e0b8b0-a2f3-40fa-a92f-c7c1f706f1d4" providerId="ADAL" clId="{2CDED9C3-8DF1-4DDC-8C10-EE3B626A27BA}" dt="2026-01-12T13:30:06.304" v="23" actId="478"/>
        <pc:sldMkLst>
          <pc:docMk/>
          <pc:sldMk cId="2393877063" sldId="311"/>
        </pc:sldMkLst>
        <pc:spChg chg="mod">
          <ac:chgData name="Berit Skjødeberg Toftegaard" userId="e4e0b8b0-a2f3-40fa-a92f-c7c1f706f1d4" providerId="ADAL" clId="{2CDED9C3-8DF1-4DDC-8C10-EE3B626A27BA}" dt="2026-01-12T13:30:00.856" v="22" actId="113"/>
          <ac:spMkLst>
            <pc:docMk/>
            <pc:sldMk cId="2393877063" sldId="311"/>
            <ac:spMk id="3" creationId="{00000000-0000-0000-0000-000000000000}"/>
          </ac:spMkLst>
        </pc:spChg>
        <pc:spChg chg="del">
          <ac:chgData name="Berit Skjødeberg Toftegaard" userId="e4e0b8b0-a2f3-40fa-a92f-c7c1f706f1d4" providerId="ADAL" clId="{2CDED9C3-8DF1-4DDC-8C10-EE3B626A27BA}" dt="2026-01-12T13:30:06.304" v="23" actId="478"/>
          <ac:spMkLst>
            <pc:docMk/>
            <pc:sldMk cId="2393877063" sldId="311"/>
            <ac:spMk id="4" creationId="{00000000-0000-0000-0000-000000000000}"/>
          </ac:spMkLst>
        </pc:spChg>
      </pc:sldChg>
      <pc:sldChg chg="delSp modSp mod">
        <pc:chgData name="Berit Skjødeberg Toftegaard" userId="e4e0b8b0-a2f3-40fa-a92f-c7c1f706f1d4" providerId="ADAL" clId="{2CDED9C3-8DF1-4DDC-8C10-EE3B626A27BA}" dt="2026-01-12T13:30:13.370" v="25" actId="113"/>
        <pc:sldMkLst>
          <pc:docMk/>
          <pc:sldMk cId="196162218" sldId="314"/>
        </pc:sldMkLst>
        <pc:spChg chg="mod">
          <ac:chgData name="Berit Skjødeberg Toftegaard" userId="e4e0b8b0-a2f3-40fa-a92f-c7c1f706f1d4" providerId="ADAL" clId="{2CDED9C3-8DF1-4DDC-8C10-EE3B626A27BA}" dt="2026-01-12T13:30:13.370" v="25" actId="113"/>
          <ac:spMkLst>
            <pc:docMk/>
            <pc:sldMk cId="196162218" sldId="314"/>
            <ac:spMk id="3" creationId="{00000000-0000-0000-0000-000000000000}"/>
          </ac:spMkLst>
        </pc:spChg>
        <pc:spChg chg="del">
          <ac:chgData name="Berit Skjødeberg Toftegaard" userId="e4e0b8b0-a2f3-40fa-a92f-c7c1f706f1d4" providerId="ADAL" clId="{2CDED9C3-8DF1-4DDC-8C10-EE3B626A27BA}" dt="2026-01-12T13:30:09.985" v="24" actId="478"/>
          <ac:spMkLst>
            <pc:docMk/>
            <pc:sldMk cId="196162218" sldId="314"/>
            <ac:spMk id="4" creationId="{00000000-0000-0000-0000-000000000000}"/>
          </ac:spMkLst>
        </pc:spChg>
      </pc:sldChg>
      <pc:sldChg chg="delSp modSp mod">
        <pc:chgData name="Berit Skjødeberg Toftegaard" userId="e4e0b8b0-a2f3-40fa-a92f-c7c1f706f1d4" providerId="ADAL" clId="{2CDED9C3-8DF1-4DDC-8C10-EE3B626A27BA}" dt="2026-01-12T13:30:23.238" v="27" actId="478"/>
        <pc:sldMkLst>
          <pc:docMk/>
          <pc:sldMk cId="2344828867" sldId="317"/>
        </pc:sldMkLst>
        <pc:spChg chg="mod">
          <ac:chgData name="Berit Skjødeberg Toftegaard" userId="e4e0b8b0-a2f3-40fa-a92f-c7c1f706f1d4" providerId="ADAL" clId="{2CDED9C3-8DF1-4DDC-8C10-EE3B626A27BA}" dt="2026-01-12T13:30:20.364" v="26" actId="113"/>
          <ac:spMkLst>
            <pc:docMk/>
            <pc:sldMk cId="2344828867" sldId="317"/>
            <ac:spMk id="3" creationId="{00000000-0000-0000-0000-000000000000}"/>
          </ac:spMkLst>
        </pc:spChg>
        <pc:spChg chg="del">
          <ac:chgData name="Berit Skjødeberg Toftegaard" userId="e4e0b8b0-a2f3-40fa-a92f-c7c1f706f1d4" providerId="ADAL" clId="{2CDED9C3-8DF1-4DDC-8C10-EE3B626A27BA}" dt="2026-01-12T13:30:23.238" v="27" actId="478"/>
          <ac:spMkLst>
            <pc:docMk/>
            <pc:sldMk cId="2344828867" sldId="317"/>
            <ac:spMk id="4" creationId="{00000000-0000-0000-0000-000000000000}"/>
          </ac:spMkLst>
        </pc:spChg>
      </pc:sldChg>
      <pc:sldChg chg="delSp modSp mod">
        <pc:chgData name="Berit Skjødeberg Toftegaard" userId="e4e0b8b0-a2f3-40fa-a92f-c7c1f706f1d4" providerId="ADAL" clId="{2CDED9C3-8DF1-4DDC-8C10-EE3B626A27BA}" dt="2026-01-12T13:30:31.260" v="29" actId="113"/>
        <pc:sldMkLst>
          <pc:docMk/>
          <pc:sldMk cId="1387287379" sldId="320"/>
        </pc:sldMkLst>
        <pc:spChg chg="mod">
          <ac:chgData name="Berit Skjødeberg Toftegaard" userId="e4e0b8b0-a2f3-40fa-a92f-c7c1f706f1d4" providerId="ADAL" clId="{2CDED9C3-8DF1-4DDC-8C10-EE3B626A27BA}" dt="2026-01-12T13:30:31.260" v="29" actId="113"/>
          <ac:spMkLst>
            <pc:docMk/>
            <pc:sldMk cId="1387287379" sldId="320"/>
            <ac:spMk id="3" creationId="{00000000-0000-0000-0000-000000000000}"/>
          </ac:spMkLst>
        </pc:spChg>
        <pc:spChg chg="del">
          <ac:chgData name="Berit Skjødeberg Toftegaard" userId="e4e0b8b0-a2f3-40fa-a92f-c7c1f706f1d4" providerId="ADAL" clId="{2CDED9C3-8DF1-4DDC-8C10-EE3B626A27BA}" dt="2026-01-12T13:30:27.221" v="28" actId="478"/>
          <ac:spMkLst>
            <pc:docMk/>
            <pc:sldMk cId="1387287379" sldId="320"/>
            <ac:spMk id="4" creationId="{00000000-0000-0000-0000-000000000000}"/>
          </ac:spMkLst>
        </pc:spChg>
      </pc:sldChg>
      <pc:sldChg chg="delSp modSp mod">
        <pc:chgData name="Berit Skjødeberg Toftegaard" userId="e4e0b8b0-a2f3-40fa-a92f-c7c1f706f1d4" providerId="ADAL" clId="{2CDED9C3-8DF1-4DDC-8C10-EE3B626A27BA}" dt="2026-01-12T13:30:38.598" v="31" actId="478"/>
        <pc:sldMkLst>
          <pc:docMk/>
          <pc:sldMk cId="690608045" sldId="323"/>
        </pc:sldMkLst>
        <pc:spChg chg="mod">
          <ac:chgData name="Berit Skjødeberg Toftegaard" userId="e4e0b8b0-a2f3-40fa-a92f-c7c1f706f1d4" providerId="ADAL" clId="{2CDED9C3-8DF1-4DDC-8C10-EE3B626A27BA}" dt="2026-01-12T13:30:36.574" v="30" actId="113"/>
          <ac:spMkLst>
            <pc:docMk/>
            <pc:sldMk cId="690608045" sldId="323"/>
            <ac:spMk id="3" creationId="{00000000-0000-0000-0000-000000000000}"/>
          </ac:spMkLst>
        </pc:spChg>
        <pc:spChg chg="del">
          <ac:chgData name="Berit Skjødeberg Toftegaard" userId="e4e0b8b0-a2f3-40fa-a92f-c7c1f706f1d4" providerId="ADAL" clId="{2CDED9C3-8DF1-4DDC-8C10-EE3B626A27BA}" dt="2026-01-12T13:30:38.598" v="31" actId="478"/>
          <ac:spMkLst>
            <pc:docMk/>
            <pc:sldMk cId="690608045" sldId="323"/>
            <ac:spMk id="4" creationId="{00000000-0000-0000-0000-000000000000}"/>
          </ac:spMkLst>
        </pc:spChg>
      </pc:sldChg>
      <pc:sldChg chg="delSp modSp mod">
        <pc:chgData name="Berit Skjødeberg Toftegaard" userId="e4e0b8b0-a2f3-40fa-a92f-c7c1f706f1d4" providerId="ADAL" clId="{2CDED9C3-8DF1-4DDC-8C10-EE3B626A27BA}" dt="2026-01-12T13:30:47.173" v="33" actId="478"/>
        <pc:sldMkLst>
          <pc:docMk/>
          <pc:sldMk cId="2488797720" sldId="326"/>
        </pc:sldMkLst>
        <pc:spChg chg="mod">
          <ac:chgData name="Berit Skjødeberg Toftegaard" userId="e4e0b8b0-a2f3-40fa-a92f-c7c1f706f1d4" providerId="ADAL" clId="{2CDED9C3-8DF1-4DDC-8C10-EE3B626A27BA}" dt="2026-01-12T13:30:45.187" v="32" actId="113"/>
          <ac:spMkLst>
            <pc:docMk/>
            <pc:sldMk cId="2488797720" sldId="326"/>
            <ac:spMk id="3" creationId="{00000000-0000-0000-0000-000000000000}"/>
          </ac:spMkLst>
        </pc:spChg>
        <pc:spChg chg="del">
          <ac:chgData name="Berit Skjødeberg Toftegaard" userId="e4e0b8b0-a2f3-40fa-a92f-c7c1f706f1d4" providerId="ADAL" clId="{2CDED9C3-8DF1-4DDC-8C10-EE3B626A27BA}" dt="2026-01-12T13:30:47.173" v="33" actId="478"/>
          <ac:spMkLst>
            <pc:docMk/>
            <pc:sldMk cId="2488797720" sldId="326"/>
            <ac:spMk id="4" creationId="{00000000-0000-0000-0000-000000000000}"/>
          </ac:spMkLst>
        </pc:spChg>
      </pc:sldChg>
      <pc:sldChg chg="delSp modSp mod">
        <pc:chgData name="Berit Skjødeberg Toftegaard" userId="e4e0b8b0-a2f3-40fa-a92f-c7c1f706f1d4" providerId="ADAL" clId="{2CDED9C3-8DF1-4DDC-8C10-EE3B626A27BA}" dt="2026-01-12T13:30:55.610" v="35" actId="478"/>
        <pc:sldMkLst>
          <pc:docMk/>
          <pc:sldMk cId="1239407738" sldId="329"/>
        </pc:sldMkLst>
        <pc:spChg chg="mod">
          <ac:chgData name="Berit Skjødeberg Toftegaard" userId="e4e0b8b0-a2f3-40fa-a92f-c7c1f706f1d4" providerId="ADAL" clId="{2CDED9C3-8DF1-4DDC-8C10-EE3B626A27BA}" dt="2026-01-12T13:30:53.125" v="34" actId="113"/>
          <ac:spMkLst>
            <pc:docMk/>
            <pc:sldMk cId="1239407738" sldId="329"/>
            <ac:spMk id="3" creationId="{00000000-0000-0000-0000-000000000000}"/>
          </ac:spMkLst>
        </pc:spChg>
        <pc:spChg chg="del">
          <ac:chgData name="Berit Skjødeberg Toftegaard" userId="e4e0b8b0-a2f3-40fa-a92f-c7c1f706f1d4" providerId="ADAL" clId="{2CDED9C3-8DF1-4DDC-8C10-EE3B626A27BA}" dt="2026-01-12T13:30:55.610" v="35" actId="478"/>
          <ac:spMkLst>
            <pc:docMk/>
            <pc:sldMk cId="1239407738" sldId="329"/>
            <ac:spMk id="4" creationId="{00000000-0000-0000-0000-000000000000}"/>
          </ac:spMkLst>
        </pc:spChg>
      </pc:sldChg>
      <pc:sldChg chg="delSp modSp mod">
        <pc:chgData name="Berit Skjødeberg Toftegaard" userId="e4e0b8b0-a2f3-40fa-a92f-c7c1f706f1d4" providerId="ADAL" clId="{2CDED9C3-8DF1-4DDC-8C10-EE3B626A27BA}" dt="2026-01-12T13:31:03.622" v="37" actId="113"/>
        <pc:sldMkLst>
          <pc:docMk/>
          <pc:sldMk cId="4200010652" sldId="332"/>
        </pc:sldMkLst>
        <pc:spChg chg="mod">
          <ac:chgData name="Berit Skjødeberg Toftegaard" userId="e4e0b8b0-a2f3-40fa-a92f-c7c1f706f1d4" providerId="ADAL" clId="{2CDED9C3-8DF1-4DDC-8C10-EE3B626A27BA}" dt="2026-01-12T13:31:03.622" v="37" actId="113"/>
          <ac:spMkLst>
            <pc:docMk/>
            <pc:sldMk cId="4200010652" sldId="332"/>
            <ac:spMk id="3" creationId="{00000000-0000-0000-0000-000000000000}"/>
          </ac:spMkLst>
        </pc:spChg>
        <pc:spChg chg="del">
          <ac:chgData name="Berit Skjødeberg Toftegaard" userId="e4e0b8b0-a2f3-40fa-a92f-c7c1f706f1d4" providerId="ADAL" clId="{2CDED9C3-8DF1-4DDC-8C10-EE3B626A27BA}" dt="2026-01-12T13:30:59.798" v="36" actId="478"/>
          <ac:spMkLst>
            <pc:docMk/>
            <pc:sldMk cId="4200010652" sldId="332"/>
            <ac:spMk id="4" creationId="{026EBF25-0F35-0E9B-7740-748795F7F2E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606DBD80-1A18-40A8-8E8C-81B16990B284}" type="datetimeFigureOut">
              <a:rPr lang="da-DK" smtClean="0"/>
              <a:t>12-01-2026</a:t>
            </a:fld>
            <a:endParaRPr lang="da-DK"/>
          </a:p>
        </p:txBody>
      </p:sp>
      <p:sp>
        <p:nvSpPr>
          <p:cNvPr id="4" name="Pladsholder til diasbillede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da-DK"/>
          </a:p>
        </p:txBody>
      </p:sp>
      <p:sp>
        <p:nvSpPr>
          <p:cNvPr id="7" name="Pladsholder til diasnumm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9935DAE1-4DBC-4EBB-A0F7-2243D879E830}" type="slidenum">
              <a:rPr lang="da-DK" smtClean="0"/>
              <a:t>‹nr.›</a:t>
            </a:fld>
            <a:endParaRPr lang="da-DK"/>
          </a:p>
        </p:txBody>
      </p:sp>
    </p:spTree>
    <p:extLst>
      <p:ext uri="{BB962C8B-B14F-4D97-AF65-F5344CB8AC3E}">
        <p14:creationId xmlns:p14="http://schemas.microsoft.com/office/powerpoint/2010/main" val="3263883634"/>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mn-lt"/>
        <a:ea typeface="+mn-ea"/>
        <a:cs typeface="+mn-cs"/>
      </a:defRPr>
    </a:lvl1pPr>
    <a:lvl2pPr marL="609585" algn="l" defTabSz="1219170" rtl="0" eaLnBrk="1" latinLnBrk="0" hangingPunct="1">
      <a:defRPr sz="1600" kern="1200">
        <a:solidFill>
          <a:schemeClr val="tx1"/>
        </a:solidFill>
        <a:latin typeface="+mn-lt"/>
        <a:ea typeface="+mn-ea"/>
        <a:cs typeface="+mn-cs"/>
      </a:defRPr>
    </a:lvl2pPr>
    <a:lvl3pPr marL="1219170" algn="l" defTabSz="1219170" rtl="0" eaLnBrk="1" latinLnBrk="0" hangingPunct="1">
      <a:defRPr sz="1600" kern="1200">
        <a:solidFill>
          <a:schemeClr val="tx1"/>
        </a:solidFill>
        <a:latin typeface="+mn-lt"/>
        <a:ea typeface="+mn-ea"/>
        <a:cs typeface="+mn-cs"/>
      </a:defRPr>
    </a:lvl3pPr>
    <a:lvl4pPr marL="1828754" algn="l" defTabSz="1219170" rtl="0" eaLnBrk="1" latinLnBrk="0" hangingPunct="1">
      <a:defRPr sz="1600" kern="1200">
        <a:solidFill>
          <a:schemeClr val="tx1"/>
        </a:solidFill>
        <a:latin typeface="+mn-lt"/>
        <a:ea typeface="+mn-ea"/>
        <a:cs typeface="+mn-cs"/>
      </a:defRPr>
    </a:lvl4pPr>
    <a:lvl5pPr marL="2438339" algn="l" defTabSz="1219170" rtl="0" eaLnBrk="1" latinLnBrk="0" hangingPunct="1">
      <a:defRPr sz="1600" kern="1200">
        <a:solidFill>
          <a:schemeClr val="tx1"/>
        </a:solidFill>
        <a:latin typeface="+mn-lt"/>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dias_RM-logo">
    <p:spTree>
      <p:nvGrpSpPr>
        <p:cNvPr id="1" name=""/>
        <p:cNvGrpSpPr/>
        <p:nvPr/>
      </p:nvGrpSpPr>
      <p:grpSpPr>
        <a:xfrm>
          <a:off x="0" y="0"/>
          <a:ext cx="0" cy="0"/>
          <a:chOff x="0" y="0"/>
          <a:chExt cx="0" cy="0"/>
        </a:xfrm>
      </p:grpSpPr>
      <p:sp>
        <p:nvSpPr>
          <p:cNvPr id="2" name="Rektangel 1"/>
          <p:cNvSpPr>
            <a:spLocks noChangeAspect="1"/>
          </p:cNvSpPr>
          <p:nvPr userDrawn="1"/>
        </p:nvSpPr>
        <p:spPr>
          <a:xfrm>
            <a:off x="1" y="0"/>
            <a:ext cx="12195175" cy="6859588"/>
          </a:xfrm>
          <a:prstGeom prst="rect">
            <a:avLst/>
          </a:prstGeom>
          <a:solidFill>
            <a:schemeClr val="tx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da-DK" sz="2400" dirty="0">
              <a:solidFill>
                <a:srgbClr val="3F3018"/>
              </a:solidFill>
            </a:endParaRPr>
          </a:p>
        </p:txBody>
      </p:sp>
      <p:pic>
        <p:nvPicPr>
          <p:cNvPr id="3" name="Billede 2"/>
          <p:cNvPicPr preferRelativeResize="0">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83400" y="1989634"/>
            <a:ext cx="4861361" cy="2342510"/>
          </a:xfrm>
          <a:prstGeom prst="rect">
            <a:avLst/>
          </a:prstGeom>
        </p:spPr>
      </p:pic>
      <p:sp>
        <p:nvSpPr>
          <p:cNvPr id="7" name="Rectangle 113"/>
          <p:cNvSpPr>
            <a:spLocks noGrp="1" noChangeAspect="1" noChangeArrowheads="1"/>
          </p:cNvSpPr>
          <p:nvPr>
            <p:ph type="subTitle" sz="quarter" idx="1" hasCustomPrompt="1"/>
          </p:nvPr>
        </p:nvSpPr>
        <p:spPr>
          <a:xfrm>
            <a:off x="694877" y="5342988"/>
            <a:ext cx="10805419" cy="637334"/>
          </a:xfrm>
        </p:spPr>
        <p:txBody>
          <a:bodyPr anchor="t"/>
          <a:lstStyle>
            <a:lvl1pPr marL="0" indent="0" algn="ctr">
              <a:buFont typeface="Wingdings" pitchFamily="2" charset="2"/>
              <a:buNone/>
              <a:tabLst>
                <a:tab pos="1168400" algn="l"/>
              </a:tabLst>
              <a:defRPr sz="2600">
                <a:solidFill>
                  <a:schemeClr val="bg1"/>
                </a:solidFill>
              </a:defRPr>
            </a:lvl1pPr>
          </a:lstStyle>
          <a:p>
            <a:pPr lvl="0"/>
            <a:r>
              <a:rPr lang="da-DK" altLang="da-DK" noProof="0" dirty="0"/>
              <a:t>Skriv titel her</a:t>
            </a:r>
          </a:p>
        </p:txBody>
      </p:sp>
    </p:spTree>
    <p:extLst>
      <p:ext uri="{BB962C8B-B14F-4D97-AF65-F5344CB8AC3E}">
        <p14:creationId xmlns:p14="http://schemas.microsoft.com/office/powerpoint/2010/main" val="4188144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verskrift og indhold_ORANGE">
    <p:spTree>
      <p:nvGrpSpPr>
        <p:cNvPr id="1" name=""/>
        <p:cNvGrpSpPr/>
        <p:nvPr/>
      </p:nvGrpSpPr>
      <p:grpSpPr>
        <a:xfrm>
          <a:off x="0" y="0"/>
          <a:ext cx="0" cy="0"/>
          <a:chOff x="0" y="0"/>
          <a:chExt cx="0" cy="0"/>
        </a:xfrm>
      </p:grpSpPr>
      <p:sp>
        <p:nvSpPr>
          <p:cNvPr id="5" name="Rektangel 4"/>
          <p:cNvSpPr/>
          <p:nvPr userDrawn="1"/>
        </p:nvSpPr>
        <p:spPr>
          <a:xfrm>
            <a:off x="1" y="576000"/>
            <a:ext cx="12195175" cy="5940000"/>
          </a:xfrm>
          <a:prstGeom prst="rect">
            <a:avLst/>
          </a:prstGeom>
          <a:solidFill>
            <a:schemeClr val="accent3"/>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da-DK" sz="2400" dirty="0">
              <a:solidFill>
                <a:srgbClr val="3F3018"/>
              </a:solidFill>
            </a:endParaRPr>
          </a:p>
        </p:txBody>
      </p:sp>
      <p:sp>
        <p:nvSpPr>
          <p:cNvPr id="3" name="Pladsholder til indhold 2"/>
          <p:cNvSpPr>
            <a:spLocks noGrp="1"/>
          </p:cNvSpPr>
          <p:nvPr>
            <p:ph idx="1" hasCustomPrompt="1"/>
          </p:nvPr>
        </p:nvSpPr>
        <p:spPr/>
        <p:txBody>
          <a:bodyPr/>
          <a:lstStyle>
            <a:lvl1pPr marL="0" indent="0">
              <a:buClr>
                <a:schemeClr val="bg1"/>
              </a:buClr>
              <a:buFont typeface="Wingdings" panose="05000000000000000000" pitchFamily="2" charset="2"/>
              <a:buNone/>
              <a:defRPr/>
            </a:lvl1pPr>
            <a:lvl2pPr>
              <a:buClr>
                <a:schemeClr val="bg1"/>
              </a:buClr>
              <a:defRPr/>
            </a:lvl2pPr>
            <a:lvl3pPr>
              <a:buClr>
                <a:schemeClr val="bg1"/>
              </a:buClr>
              <a:defRPr/>
            </a:lvl3pPr>
            <a:lvl4pPr>
              <a:buClr>
                <a:schemeClr val="bg1"/>
              </a:buClr>
              <a:defRPr/>
            </a:lvl4pPr>
            <a:lvl5pPr>
              <a:buClr>
                <a:schemeClr val="bg1"/>
              </a:buClr>
              <a:defRPr/>
            </a:lvl5pPr>
          </a:lstStyle>
          <a:p>
            <a:pPr lvl="0"/>
            <a:r>
              <a:rPr lang="da-DK" altLang="da-DK" dirty="0"/>
              <a:t>Skriv tekst eller klik på ikon for at tilføje indhold</a:t>
            </a:r>
          </a:p>
          <a:p>
            <a:pPr lvl="1"/>
            <a:r>
              <a:rPr lang="da-DK" altLang="da-DK" dirty="0"/>
              <a:t>første niveau</a:t>
            </a:r>
          </a:p>
          <a:p>
            <a:pPr lvl="2"/>
            <a:r>
              <a:rPr lang="da-DK" altLang="da-DK" dirty="0"/>
              <a:t>andet niveau</a:t>
            </a:r>
          </a:p>
          <a:p>
            <a:pPr lvl="3"/>
            <a:r>
              <a:rPr lang="da-DK" altLang="da-DK" dirty="0"/>
              <a:t>tredje niveau</a:t>
            </a:r>
          </a:p>
          <a:p>
            <a:pPr lvl="4"/>
            <a:r>
              <a:rPr lang="da-DK" altLang="da-DK" dirty="0"/>
              <a:t>fjerde niveau</a:t>
            </a:r>
          </a:p>
        </p:txBody>
      </p:sp>
      <p:sp>
        <p:nvSpPr>
          <p:cNvPr id="4" name="Rectangle 4"/>
          <p:cNvSpPr>
            <a:spLocks noGrp="1" noChangeArrowheads="1"/>
          </p:cNvSpPr>
          <p:nvPr>
            <p:ph type="title" hasCustomPrompt="1"/>
          </p:nvPr>
        </p:nvSpPr>
        <p:spPr bwMode="auto">
          <a:xfrm>
            <a:off x="720187" y="1188000"/>
            <a:ext cx="10082625" cy="90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solidFill>
                  <a:schemeClr val="bg1"/>
                </a:solidFill>
              </a:defRPr>
            </a:lvl1pPr>
          </a:lstStyle>
          <a:p>
            <a:pPr lvl="0"/>
            <a:r>
              <a:rPr lang="da-DK" altLang="da-DK" dirty="0"/>
              <a:t>Skriv overskrift her</a:t>
            </a:r>
          </a:p>
        </p:txBody>
      </p:sp>
    </p:spTree>
    <p:extLst>
      <p:ext uri="{BB962C8B-B14F-4D97-AF65-F5344CB8AC3E}">
        <p14:creationId xmlns:p14="http://schemas.microsoft.com/office/powerpoint/2010/main" val="3038164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verskrift og indhold_PETROL">
    <p:spTree>
      <p:nvGrpSpPr>
        <p:cNvPr id="1" name=""/>
        <p:cNvGrpSpPr/>
        <p:nvPr/>
      </p:nvGrpSpPr>
      <p:grpSpPr>
        <a:xfrm>
          <a:off x="0" y="0"/>
          <a:ext cx="0" cy="0"/>
          <a:chOff x="0" y="0"/>
          <a:chExt cx="0" cy="0"/>
        </a:xfrm>
      </p:grpSpPr>
      <p:sp>
        <p:nvSpPr>
          <p:cNvPr id="5" name="Rektangel 4"/>
          <p:cNvSpPr/>
          <p:nvPr userDrawn="1"/>
        </p:nvSpPr>
        <p:spPr>
          <a:xfrm>
            <a:off x="1" y="576000"/>
            <a:ext cx="12195175" cy="5940000"/>
          </a:xfrm>
          <a:prstGeom prst="rect">
            <a:avLst/>
          </a:prstGeom>
          <a:solidFill>
            <a:schemeClr val="accent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da-DK" sz="2400" dirty="0">
              <a:solidFill>
                <a:srgbClr val="3F3018"/>
              </a:solidFill>
            </a:endParaRPr>
          </a:p>
        </p:txBody>
      </p:sp>
      <p:sp>
        <p:nvSpPr>
          <p:cNvPr id="3" name="Pladsholder til indhold 2"/>
          <p:cNvSpPr>
            <a:spLocks noGrp="1"/>
          </p:cNvSpPr>
          <p:nvPr>
            <p:ph idx="1" hasCustomPrompt="1"/>
          </p:nvPr>
        </p:nvSpPr>
        <p:spPr/>
        <p:txBody>
          <a:bodyPr/>
          <a:lstStyle>
            <a:lvl1pPr marL="0" indent="0">
              <a:buClr>
                <a:schemeClr val="bg1"/>
              </a:buClr>
              <a:buFont typeface="Wingdings" panose="05000000000000000000" pitchFamily="2" charset="2"/>
              <a:buNone/>
              <a:defRPr>
                <a:solidFill>
                  <a:schemeClr val="bg2"/>
                </a:solidFill>
              </a:defRPr>
            </a:lvl1pPr>
            <a:lvl2pPr>
              <a:buClr>
                <a:schemeClr val="bg1"/>
              </a:buClr>
              <a:defRPr>
                <a:solidFill>
                  <a:schemeClr val="bg2"/>
                </a:solidFill>
              </a:defRPr>
            </a:lvl2pPr>
            <a:lvl3pPr>
              <a:buClr>
                <a:schemeClr val="bg1"/>
              </a:buClr>
              <a:defRPr>
                <a:solidFill>
                  <a:schemeClr val="bg2"/>
                </a:solidFill>
              </a:defRPr>
            </a:lvl3pPr>
            <a:lvl4pPr>
              <a:buClr>
                <a:schemeClr val="bg1"/>
              </a:buClr>
              <a:defRPr>
                <a:solidFill>
                  <a:schemeClr val="bg2"/>
                </a:solidFill>
              </a:defRPr>
            </a:lvl4pPr>
            <a:lvl5pPr>
              <a:buClr>
                <a:schemeClr val="bg1"/>
              </a:buClr>
              <a:defRPr>
                <a:solidFill>
                  <a:schemeClr val="bg2"/>
                </a:solidFill>
              </a:defRPr>
            </a:lvl5pPr>
          </a:lstStyle>
          <a:p>
            <a:pPr lvl="0"/>
            <a:r>
              <a:rPr lang="da-DK" altLang="da-DK" dirty="0"/>
              <a:t>Skriv tekst eller klik på ikon for at tilføje indhold</a:t>
            </a:r>
          </a:p>
          <a:p>
            <a:pPr lvl="1"/>
            <a:r>
              <a:rPr lang="da-DK" altLang="da-DK" dirty="0"/>
              <a:t>første niveau</a:t>
            </a:r>
          </a:p>
          <a:p>
            <a:pPr lvl="2"/>
            <a:r>
              <a:rPr lang="da-DK" altLang="da-DK" dirty="0"/>
              <a:t>andet niveau</a:t>
            </a:r>
          </a:p>
          <a:p>
            <a:pPr lvl="3"/>
            <a:r>
              <a:rPr lang="da-DK" altLang="da-DK" dirty="0"/>
              <a:t>tredje niveau</a:t>
            </a:r>
          </a:p>
          <a:p>
            <a:pPr lvl="4"/>
            <a:r>
              <a:rPr lang="da-DK" altLang="da-DK" dirty="0"/>
              <a:t>fjerde niveau</a:t>
            </a:r>
          </a:p>
        </p:txBody>
      </p:sp>
      <p:sp>
        <p:nvSpPr>
          <p:cNvPr id="4" name="Rectangle 4"/>
          <p:cNvSpPr>
            <a:spLocks noGrp="1" noChangeArrowheads="1"/>
          </p:cNvSpPr>
          <p:nvPr>
            <p:ph type="title" hasCustomPrompt="1"/>
          </p:nvPr>
        </p:nvSpPr>
        <p:spPr bwMode="auto">
          <a:xfrm>
            <a:off x="720187" y="1188000"/>
            <a:ext cx="10082625" cy="90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solidFill>
                  <a:schemeClr val="bg1"/>
                </a:solidFill>
              </a:defRPr>
            </a:lvl1pPr>
          </a:lstStyle>
          <a:p>
            <a:pPr lvl="0"/>
            <a:r>
              <a:rPr lang="da-DK" altLang="da-DK" dirty="0"/>
              <a:t>Skriv overskrift her</a:t>
            </a:r>
          </a:p>
        </p:txBody>
      </p:sp>
    </p:spTree>
    <p:extLst>
      <p:ext uri="{BB962C8B-B14F-4D97-AF65-F5344CB8AC3E}">
        <p14:creationId xmlns:p14="http://schemas.microsoft.com/office/powerpoint/2010/main" val="36339616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optekst, overskrift og indhold_HVID">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720281" y="1800000"/>
            <a:ext cx="10083938" cy="720000"/>
          </a:xfrm>
        </p:spPr>
        <p:txBody>
          <a:bodyPr/>
          <a:lstStyle>
            <a:lvl1pPr>
              <a:defRPr/>
            </a:lvl1pPr>
          </a:lstStyle>
          <a:p>
            <a:r>
              <a:rPr lang="da-DK" dirty="0"/>
              <a:t>Skriv overskrift her</a:t>
            </a:r>
          </a:p>
        </p:txBody>
      </p:sp>
      <p:sp>
        <p:nvSpPr>
          <p:cNvPr id="5" name="Pladsholder til indhold 4"/>
          <p:cNvSpPr>
            <a:spLocks noGrp="1"/>
          </p:cNvSpPr>
          <p:nvPr>
            <p:ph sz="quarter" idx="11" hasCustomPrompt="1"/>
          </p:nvPr>
        </p:nvSpPr>
        <p:spPr>
          <a:xfrm>
            <a:off x="720281" y="2700000"/>
            <a:ext cx="10083938" cy="3600000"/>
          </a:xfrm>
        </p:spPr>
        <p:txBody>
          <a:bodyPr anchor="t" anchorCtr="0"/>
          <a:lstStyle/>
          <a:p>
            <a:pPr lvl="0"/>
            <a:r>
              <a:rPr lang="da-DK" altLang="da-DK" dirty="0"/>
              <a:t>Skriv tekst eller klik på ikon for at tilføje indhold</a:t>
            </a:r>
          </a:p>
          <a:p>
            <a:pPr lvl="1"/>
            <a:r>
              <a:rPr lang="da-DK" altLang="da-DK" dirty="0"/>
              <a:t>første niveau</a:t>
            </a:r>
          </a:p>
          <a:p>
            <a:pPr lvl="2"/>
            <a:r>
              <a:rPr lang="da-DK" altLang="da-DK" dirty="0"/>
              <a:t>andet niveau</a:t>
            </a:r>
          </a:p>
          <a:p>
            <a:pPr lvl="3"/>
            <a:r>
              <a:rPr lang="da-DK" altLang="da-DK" dirty="0"/>
              <a:t>tredje niveau</a:t>
            </a:r>
          </a:p>
          <a:p>
            <a:pPr lvl="4"/>
            <a:r>
              <a:rPr lang="da-DK" altLang="da-DK" dirty="0"/>
              <a:t>fjerde niveau</a:t>
            </a:r>
          </a:p>
        </p:txBody>
      </p:sp>
      <p:sp>
        <p:nvSpPr>
          <p:cNvPr id="4" name="Pladsholder til tekst 3"/>
          <p:cNvSpPr>
            <a:spLocks noGrp="1"/>
          </p:cNvSpPr>
          <p:nvPr>
            <p:ph type="body" sz="quarter" idx="12" hasCustomPrompt="1"/>
          </p:nvPr>
        </p:nvSpPr>
        <p:spPr>
          <a:xfrm>
            <a:off x="0" y="1188001"/>
            <a:ext cx="2503151" cy="453179"/>
          </a:xfrm>
          <a:solidFill>
            <a:schemeClr val="accent3"/>
          </a:solidFill>
          <a:ln>
            <a:noFill/>
          </a:ln>
        </p:spPr>
        <p:txBody>
          <a:bodyPr wrap="none" lIns="720000" tIns="71998" rIns="180000" bIns="71998">
            <a:spAutoFit/>
          </a:bodyPr>
          <a:lstStyle>
            <a:lvl1pPr marL="0" indent="0">
              <a:buNone/>
              <a:defRPr sz="2000" b="1" baseline="0">
                <a:solidFill>
                  <a:schemeClr val="bg1"/>
                </a:solidFill>
              </a:defRPr>
            </a:lvl1pPr>
            <a:lvl2pPr marL="833946" indent="0">
              <a:buNone/>
              <a:defRPr b="1">
                <a:solidFill>
                  <a:schemeClr val="bg1"/>
                </a:solidFill>
              </a:defRPr>
            </a:lvl2pPr>
            <a:lvl3pPr marL="1549361" indent="0">
              <a:buNone/>
              <a:defRPr b="1">
                <a:solidFill>
                  <a:schemeClr val="bg1"/>
                </a:solidFill>
              </a:defRPr>
            </a:lvl3pPr>
            <a:lvl4pPr marL="2279592" indent="0">
              <a:buNone/>
              <a:defRPr b="1">
                <a:solidFill>
                  <a:schemeClr val="bg1"/>
                </a:solidFill>
              </a:defRPr>
            </a:lvl4pPr>
            <a:lvl5pPr marL="2874361" indent="0">
              <a:buNone/>
              <a:defRPr b="1">
                <a:solidFill>
                  <a:schemeClr val="bg1"/>
                </a:solidFill>
              </a:defRPr>
            </a:lvl5pPr>
          </a:lstStyle>
          <a:p>
            <a:pPr lvl="0"/>
            <a:r>
              <a:rPr lang="da-DK" dirty="0"/>
              <a:t>SKRIV HER</a:t>
            </a:r>
          </a:p>
        </p:txBody>
      </p:sp>
    </p:spTree>
    <p:extLst>
      <p:ext uri="{BB962C8B-B14F-4D97-AF65-F5344CB8AC3E}">
        <p14:creationId xmlns:p14="http://schemas.microsoft.com/office/powerpoint/2010/main" val="1658704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Foto i bredformat med logo">
    <p:spTree>
      <p:nvGrpSpPr>
        <p:cNvPr id="1" name=""/>
        <p:cNvGrpSpPr/>
        <p:nvPr/>
      </p:nvGrpSpPr>
      <p:grpSpPr>
        <a:xfrm>
          <a:off x="0" y="0"/>
          <a:ext cx="0" cy="0"/>
          <a:chOff x="0" y="0"/>
          <a:chExt cx="0" cy="0"/>
        </a:xfrm>
      </p:grpSpPr>
      <p:sp>
        <p:nvSpPr>
          <p:cNvPr id="5" name="Pladsholder til billede 2"/>
          <p:cNvSpPr>
            <a:spLocks noGrp="1" noChangeAspect="1"/>
          </p:cNvSpPr>
          <p:nvPr>
            <p:ph type="pic" idx="11" hasCustomPrompt="1"/>
          </p:nvPr>
        </p:nvSpPr>
        <p:spPr>
          <a:xfrm>
            <a:off x="1" y="576000"/>
            <a:ext cx="12195175" cy="5940000"/>
          </a:xfrm>
        </p:spPr>
        <p:txBody>
          <a:bodyPr/>
          <a:lstStyle>
            <a:lvl1pPr marL="0" indent="0" algn="ctr">
              <a:buNone/>
              <a:defRPr sz="2700" baseline="0"/>
            </a:lvl1pPr>
            <a:lvl2pPr marL="609585" indent="0">
              <a:buNone/>
              <a:defRPr sz="3700"/>
            </a:lvl2pPr>
            <a:lvl3pPr marL="1219170" indent="0">
              <a:buNone/>
              <a:defRPr sz="3200"/>
            </a:lvl3pPr>
            <a:lvl4pPr marL="1828754" indent="0">
              <a:buNone/>
              <a:defRPr sz="2700"/>
            </a:lvl4pPr>
            <a:lvl5pPr marL="2438339" indent="0">
              <a:buNone/>
              <a:defRPr sz="2700"/>
            </a:lvl5pPr>
            <a:lvl6pPr marL="3047924" indent="0">
              <a:buNone/>
              <a:defRPr sz="2700"/>
            </a:lvl6pPr>
            <a:lvl7pPr marL="3657509" indent="0">
              <a:buNone/>
              <a:defRPr sz="2700"/>
            </a:lvl7pPr>
            <a:lvl8pPr marL="4267093" indent="0">
              <a:buNone/>
              <a:defRPr sz="2700"/>
            </a:lvl8pPr>
            <a:lvl9pPr marL="4876678" indent="0">
              <a:buNone/>
              <a:defRPr sz="2700"/>
            </a:lvl9pPr>
          </a:lstStyle>
          <a:p>
            <a:r>
              <a:rPr lang="da-DK" dirty="0"/>
              <a:t>Klik på ikonet for at tilføje et billede</a:t>
            </a:r>
            <a:br>
              <a:rPr lang="da-DK" dirty="0"/>
            </a:br>
            <a:br>
              <a:rPr lang="da-DK" dirty="0"/>
            </a:br>
            <a:endParaRPr lang="da-DK" dirty="0"/>
          </a:p>
        </p:txBody>
      </p:sp>
    </p:spTree>
    <p:extLst>
      <p:ext uri="{BB962C8B-B14F-4D97-AF65-F5344CB8AC3E}">
        <p14:creationId xmlns:p14="http://schemas.microsoft.com/office/powerpoint/2010/main" val="14836315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Foto i højformat med logo">
    <p:spTree>
      <p:nvGrpSpPr>
        <p:cNvPr id="1" name=""/>
        <p:cNvGrpSpPr/>
        <p:nvPr/>
      </p:nvGrpSpPr>
      <p:grpSpPr>
        <a:xfrm>
          <a:off x="0" y="0"/>
          <a:ext cx="0" cy="0"/>
          <a:chOff x="0" y="0"/>
          <a:chExt cx="0" cy="0"/>
        </a:xfrm>
      </p:grpSpPr>
      <p:sp>
        <p:nvSpPr>
          <p:cNvPr id="5" name="Pladsholder til billede 2"/>
          <p:cNvSpPr>
            <a:spLocks noGrp="1" noChangeAspect="1"/>
          </p:cNvSpPr>
          <p:nvPr>
            <p:ph type="pic" idx="11" hasCustomPrompt="1"/>
          </p:nvPr>
        </p:nvSpPr>
        <p:spPr>
          <a:xfrm>
            <a:off x="3421336" y="576000"/>
            <a:ext cx="4501758" cy="5940000"/>
          </a:xfrm>
        </p:spPr>
        <p:txBody>
          <a:bodyPr/>
          <a:lstStyle>
            <a:lvl1pPr marL="0" indent="0" algn="ctr">
              <a:buNone/>
              <a:defRPr sz="2700" baseline="0"/>
            </a:lvl1pPr>
            <a:lvl2pPr marL="609585" indent="0">
              <a:buNone/>
              <a:defRPr sz="3700"/>
            </a:lvl2pPr>
            <a:lvl3pPr marL="1219170" indent="0">
              <a:buNone/>
              <a:defRPr sz="3200"/>
            </a:lvl3pPr>
            <a:lvl4pPr marL="1828754" indent="0">
              <a:buNone/>
              <a:defRPr sz="2700"/>
            </a:lvl4pPr>
            <a:lvl5pPr marL="2438339" indent="0">
              <a:buNone/>
              <a:defRPr sz="2700"/>
            </a:lvl5pPr>
            <a:lvl6pPr marL="3047924" indent="0">
              <a:buNone/>
              <a:defRPr sz="2700"/>
            </a:lvl6pPr>
            <a:lvl7pPr marL="3657509" indent="0">
              <a:buNone/>
              <a:defRPr sz="2700"/>
            </a:lvl7pPr>
            <a:lvl8pPr marL="4267093" indent="0">
              <a:buNone/>
              <a:defRPr sz="2700"/>
            </a:lvl8pPr>
            <a:lvl9pPr marL="4876678" indent="0">
              <a:buNone/>
              <a:defRPr sz="2700"/>
            </a:lvl9pPr>
          </a:lstStyle>
          <a:p>
            <a:r>
              <a:rPr lang="da-DK" dirty="0"/>
              <a:t>Klik på ikonet </a:t>
            </a:r>
            <a:br>
              <a:rPr lang="da-DK" dirty="0"/>
            </a:br>
            <a:r>
              <a:rPr lang="da-DK" dirty="0"/>
              <a:t>for at tilføje et billede</a:t>
            </a:r>
            <a:br>
              <a:rPr lang="da-DK" dirty="0"/>
            </a:br>
            <a:br>
              <a:rPr lang="da-DK" dirty="0"/>
            </a:br>
            <a:br>
              <a:rPr lang="da-DK" dirty="0"/>
            </a:br>
            <a:endParaRPr lang="da-DK" dirty="0"/>
          </a:p>
        </p:txBody>
      </p:sp>
      <p:sp>
        <p:nvSpPr>
          <p:cNvPr id="3" name="Tekstboks 2"/>
          <p:cNvSpPr txBox="1"/>
          <p:nvPr userDrawn="1"/>
        </p:nvSpPr>
        <p:spPr>
          <a:xfrm>
            <a:off x="-1489231" y="3141698"/>
            <a:ext cx="1152428" cy="430986"/>
          </a:xfrm>
          <a:prstGeom prst="rect">
            <a:avLst/>
          </a:prstGeom>
          <a:noFill/>
        </p:spPr>
        <p:txBody>
          <a:bodyPr wrap="square" lIns="0" tIns="0" rIns="0" bIns="0" rtlCol="0">
            <a:spAutoFit/>
          </a:bodyPr>
          <a:lstStyle/>
          <a:p>
            <a:r>
              <a:rPr lang="da-DK" sz="900" dirty="0"/>
              <a:t>Foto kan også placeres længere til venstre på siden</a:t>
            </a:r>
          </a:p>
        </p:txBody>
      </p:sp>
    </p:spTree>
    <p:extLst>
      <p:ext uri="{BB962C8B-B14F-4D97-AF65-F5344CB8AC3E}">
        <p14:creationId xmlns:p14="http://schemas.microsoft.com/office/powerpoint/2010/main" val="20058365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oto med overskrift og billedtekst">
    <p:spTree>
      <p:nvGrpSpPr>
        <p:cNvPr id="1" name=""/>
        <p:cNvGrpSpPr/>
        <p:nvPr/>
      </p:nvGrpSpPr>
      <p:grpSpPr>
        <a:xfrm>
          <a:off x="0" y="0"/>
          <a:ext cx="0" cy="0"/>
          <a:chOff x="0" y="0"/>
          <a:chExt cx="0" cy="0"/>
        </a:xfrm>
      </p:grpSpPr>
      <p:sp>
        <p:nvSpPr>
          <p:cNvPr id="5" name="Pladsholder til billede 2"/>
          <p:cNvSpPr>
            <a:spLocks noGrp="1"/>
          </p:cNvSpPr>
          <p:nvPr>
            <p:ph type="pic" idx="11" hasCustomPrompt="1"/>
          </p:nvPr>
        </p:nvSpPr>
        <p:spPr>
          <a:xfrm>
            <a:off x="720281" y="1800000"/>
            <a:ext cx="10083938" cy="4176000"/>
          </a:xfrm>
        </p:spPr>
        <p:txBody>
          <a:bodyPr/>
          <a:lstStyle>
            <a:lvl1pPr marL="0" indent="0" algn="ctr">
              <a:buNone/>
              <a:defRPr sz="2700" baseline="0"/>
            </a:lvl1pPr>
            <a:lvl2pPr marL="609585" indent="0">
              <a:buNone/>
              <a:defRPr sz="3700"/>
            </a:lvl2pPr>
            <a:lvl3pPr marL="1219170" indent="0">
              <a:buNone/>
              <a:defRPr sz="3200"/>
            </a:lvl3pPr>
            <a:lvl4pPr marL="1828754" indent="0">
              <a:buNone/>
              <a:defRPr sz="2700"/>
            </a:lvl4pPr>
            <a:lvl5pPr marL="2438339" indent="0">
              <a:buNone/>
              <a:defRPr sz="2700"/>
            </a:lvl5pPr>
            <a:lvl6pPr marL="3047924" indent="0">
              <a:buNone/>
              <a:defRPr sz="2700"/>
            </a:lvl6pPr>
            <a:lvl7pPr marL="3657509" indent="0">
              <a:buNone/>
              <a:defRPr sz="2700"/>
            </a:lvl7pPr>
            <a:lvl8pPr marL="4267093" indent="0">
              <a:buNone/>
              <a:defRPr sz="2700"/>
            </a:lvl8pPr>
            <a:lvl9pPr marL="4876678" indent="0">
              <a:buNone/>
              <a:defRPr sz="2700"/>
            </a:lvl9pPr>
          </a:lstStyle>
          <a:p>
            <a:r>
              <a:rPr lang="da-DK" dirty="0"/>
              <a:t>Klik på ikonet for at tilføje et billede</a:t>
            </a:r>
            <a:br>
              <a:rPr lang="da-DK" dirty="0"/>
            </a:br>
            <a:br>
              <a:rPr lang="da-DK" dirty="0"/>
            </a:br>
            <a:endParaRPr lang="da-DK" dirty="0"/>
          </a:p>
        </p:txBody>
      </p:sp>
      <p:sp>
        <p:nvSpPr>
          <p:cNvPr id="3" name="Titel 1"/>
          <p:cNvSpPr>
            <a:spLocks noGrp="1" noChangeAspect="1"/>
          </p:cNvSpPr>
          <p:nvPr>
            <p:ph type="title" hasCustomPrompt="1"/>
          </p:nvPr>
        </p:nvSpPr>
        <p:spPr>
          <a:xfrm>
            <a:off x="720281" y="828000"/>
            <a:ext cx="10083938" cy="900000"/>
          </a:xfrm>
        </p:spPr>
        <p:txBody>
          <a:bodyPr/>
          <a:lstStyle>
            <a:lvl1pPr>
              <a:defRPr/>
            </a:lvl1pPr>
          </a:lstStyle>
          <a:p>
            <a:r>
              <a:rPr lang="da-DK" dirty="0"/>
              <a:t>Skriv overskrift her</a:t>
            </a:r>
          </a:p>
        </p:txBody>
      </p:sp>
      <p:sp>
        <p:nvSpPr>
          <p:cNvPr id="4" name="Pladsholder til tekst 3"/>
          <p:cNvSpPr>
            <a:spLocks noGrp="1"/>
          </p:cNvSpPr>
          <p:nvPr>
            <p:ph type="body" sz="quarter" idx="12" hasCustomPrompt="1"/>
          </p:nvPr>
        </p:nvSpPr>
        <p:spPr>
          <a:xfrm>
            <a:off x="720281" y="6048001"/>
            <a:ext cx="10083938" cy="360083"/>
          </a:xfrm>
        </p:spPr>
        <p:txBody>
          <a:bodyPr anchor="t" anchorCtr="0">
            <a:normAutofit/>
          </a:bodyPr>
          <a:lstStyle>
            <a:lvl1pPr marL="0" indent="0">
              <a:buNone/>
              <a:defRPr sz="1800" baseline="0">
                <a:solidFill>
                  <a:schemeClr val="tx1"/>
                </a:solidFill>
              </a:defRPr>
            </a:lvl1pPr>
            <a:lvl2pPr marL="833946" indent="0">
              <a:buNone/>
              <a:defRPr sz="1900">
                <a:solidFill>
                  <a:schemeClr val="tx1"/>
                </a:solidFill>
              </a:defRPr>
            </a:lvl2pPr>
            <a:lvl3pPr marL="1549361" indent="0">
              <a:buNone/>
              <a:defRPr sz="1900">
                <a:solidFill>
                  <a:schemeClr val="tx1"/>
                </a:solidFill>
              </a:defRPr>
            </a:lvl3pPr>
            <a:lvl4pPr marL="2279592" indent="0">
              <a:buNone/>
              <a:defRPr sz="1900">
                <a:solidFill>
                  <a:schemeClr val="tx1"/>
                </a:solidFill>
              </a:defRPr>
            </a:lvl4pPr>
            <a:lvl5pPr marL="2874361" indent="0">
              <a:buNone/>
              <a:defRPr sz="1900">
                <a:solidFill>
                  <a:schemeClr val="tx1"/>
                </a:solidFill>
              </a:defRPr>
            </a:lvl5pPr>
          </a:lstStyle>
          <a:p>
            <a:pPr lvl="0"/>
            <a:r>
              <a:rPr lang="da-DK" dirty="0"/>
              <a:t>Skriv tekst her</a:t>
            </a:r>
          </a:p>
        </p:txBody>
      </p:sp>
    </p:spTree>
    <p:extLst>
      <p:ext uri="{BB962C8B-B14F-4D97-AF65-F5344CB8AC3E}">
        <p14:creationId xmlns:p14="http://schemas.microsoft.com/office/powerpoint/2010/main" val="17131229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Foto på hele formatet">
    <p:spTree>
      <p:nvGrpSpPr>
        <p:cNvPr id="1" name=""/>
        <p:cNvGrpSpPr/>
        <p:nvPr/>
      </p:nvGrpSpPr>
      <p:grpSpPr>
        <a:xfrm>
          <a:off x="0" y="0"/>
          <a:ext cx="0" cy="0"/>
          <a:chOff x="0" y="0"/>
          <a:chExt cx="0" cy="0"/>
        </a:xfrm>
      </p:grpSpPr>
      <p:sp>
        <p:nvSpPr>
          <p:cNvPr id="6" name="Pladsholder til billede 2"/>
          <p:cNvSpPr>
            <a:spLocks noGrp="1"/>
          </p:cNvSpPr>
          <p:nvPr>
            <p:ph type="pic" idx="11" hasCustomPrompt="1"/>
          </p:nvPr>
        </p:nvSpPr>
        <p:spPr>
          <a:xfrm>
            <a:off x="1" y="0"/>
            <a:ext cx="12195175" cy="6859588"/>
          </a:xfrm>
        </p:spPr>
        <p:txBody>
          <a:bodyPr/>
          <a:lstStyle>
            <a:lvl1pPr marL="0" indent="0" algn="ctr">
              <a:buNone/>
              <a:defRPr sz="2700" baseline="0"/>
            </a:lvl1pPr>
            <a:lvl2pPr marL="609585" indent="0">
              <a:buNone/>
              <a:defRPr sz="3700"/>
            </a:lvl2pPr>
            <a:lvl3pPr marL="1219170" indent="0">
              <a:buNone/>
              <a:defRPr sz="3200"/>
            </a:lvl3pPr>
            <a:lvl4pPr marL="1828754" indent="0">
              <a:buNone/>
              <a:defRPr sz="2700"/>
            </a:lvl4pPr>
            <a:lvl5pPr marL="2438339" indent="0">
              <a:buNone/>
              <a:defRPr sz="2700"/>
            </a:lvl5pPr>
            <a:lvl6pPr marL="3047924" indent="0">
              <a:buNone/>
              <a:defRPr sz="2700"/>
            </a:lvl6pPr>
            <a:lvl7pPr marL="3657509" indent="0">
              <a:buNone/>
              <a:defRPr sz="2700"/>
            </a:lvl7pPr>
            <a:lvl8pPr marL="4267093" indent="0">
              <a:buNone/>
              <a:defRPr sz="2700"/>
            </a:lvl8pPr>
            <a:lvl9pPr marL="4876678" indent="0">
              <a:buNone/>
              <a:defRPr sz="2700"/>
            </a:lvl9pPr>
          </a:lstStyle>
          <a:p>
            <a:r>
              <a:rPr lang="da-DK" dirty="0"/>
              <a:t>Klik på ikonet for at tilføje et billede</a:t>
            </a:r>
            <a:br>
              <a:rPr lang="da-DK" dirty="0"/>
            </a:br>
            <a:br>
              <a:rPr lang="da-DK" dirty="0"/>
            </a:br>
            <a:br>
              <a:rPr lang="da-DK" dirty="0"/>
            </a:br>
            <a:endParaRPr lang="da-DK" dirty="0"/>
          </a:p>
        </p:txBody>
      </p:sp>
    </p:spTree>
    <p:extLst>
      <p:ext uri="{BB962C8B-B14F-4D97-AF65-F5344CB8AC3E}">
        <p14:creationId xmlns:p14="http://schemas.microsoft.com/office/powerpoint/2010/main" val="18001212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Kun overskrift">
    <p:spTree>
      <p:nvGrpSpPr>
        <p:cNvPr id="1" name=""/>
        <p:cNvGrpSpPr/>
        <p:nvPr/>
      </p:nvGrpSpPr>
      <p:grpSpPr>
        <a:xfrm>
          <a:off x="0" y="0"/>
          <a:ext cx="0" cy="0"/>
          <a:chOff x="0" y="0"/>
          <a:chExt cx="0" cy="0"/>
        </a:xfrm>
      </p:grpSpPr>
      <p:sp>
        <p:nvSpPr>
          <p:cNvPr id="2" name="Titel 1"/>
          <p:cNvSpPr>
            <a:spLocks noGrp="1" noChangeAspect="1"/>
          </p:cNvSpPr>
          <p:nvPr>
            <p:ph type="title" hasCustomPrompt="1"/>
          </p:nvPr>
        </p:nvSpPr>
        <p:spPr>
          <a:xfrm>
            <a:off x="720281" y="1188000"/>
            <a:ext cx="10083938" cy="900000"/>
          </a:xfrm>
        </p:spPr>
        <p:txBody>
          <a:bodyPr anchor="t" anchorCtr="0"/>
          <a:lstStyle>
            <a:lvl1pPr>
              <a:defRPr/>
            </a:lvl1pPr>
          </a:lstStyle>
          <a:p>
            <a:r>
              <a:rPr lang="da-DK" dirty="0"/>
              <a:t>Skriv overskrift her</a:t>
            </a:r>
          </a:p>
        </p:txBody>
      </p:sp>
    </p:spTree>
    <p:extLst>
      <p:ext uri="{BB962C8B-B14F-4D97-AF65-F5344CB8AC3E}">
        <p14:creationId xmlns:p14="http://schemas.microsoft.com/office/powerpoint/2010/main" val="10234546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588513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oto højformat - overskrift og to indholdsobjekter">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501758" y="1908000"/>
            <a:ext cx="6302461" cy="900000"/>
          </a:xfrm>
        </p:spPr>
        <p:txBody>
          <a:bodyPr anchor="t" anchorCtr="0"/>
          <a:lstStyle>
            <a:lvl1pPr>
              <a:defRPr/>
            </a:lvl1pPr>
          </a:lstStyle>
          <a:p>
            <a:r>
              <a:rPr lang="da-DK" dirty="0"/>
              <a:t>Skriv overskrift her</a:t>
            </a:r>
          </a:p>
        </p:txBody>
      </p:sp>
      <p:sp>
        <p:nvSpPr>
          <p:cNvPr id="5" name="Pladsholder til indhold 2"/>
          <p:cNvSpPr>
            <a:spLocks noGrp="1"/>
          </p:cNvSpPr>
          <p:nvPr>
            <p:ph sz="half" idx="10" hasCustomPrompt="1"/>
          </p:nvPr>
        </p:nvSpPr>
        <p:spPr>
          <a:xfrm>
            <a:off x="4501758" y="2880000"/>
            <a:ext cx="3061195" cy="3312000"/>
          </a:xfrm>
        </p:spPr>
        <p:txBody>
          <a:bodyPr anchor="t" anchorCtr="0"/>
          <a:lstStyle>
            <a:lvl1pPr marL="0" indent="0">
              <a:buNone/>
              <a:defRPr sz="2600"/>
            </a:lvl1pPr>
            <a:lvl2pPr marL="444500" indent="-263525">
              <a:tabLst/>
              <a:defRPr sz="2200"/>
            </a:lvl2pPr>
            <a:lvl3pPr>
              <a:defRPr sz="2700"/>
            </a:lvl3pPr>
            <a:lvl4pPr>
              <a:defRPr sz="2400"/>
            </a:lvl4pPr>
            <a:lvl5pPr>
              <a:defRPr sz="2400"/>
            </a:lvl5pPr>
            <a:lvl6pPr>
              <a:defRPr sz="2400"/>
            </a:lvl6pPr>
            <a:lvl7pPr>
              <a:defRPr sz="2400"/>
            </a:lvl7pPr>
            <a:lvl8pPr>
              <a:defRPr sz="2400"/>
            </a:lvl8pPr>
            <a:lvl9pPr>
              <a:defRPr sz="2400"/>
            </a:lvl9pPr>
          </a:lstStyle>
          <a:p>
            <a:pPr lvl="0"/>
            <a:r>
              <a:rPr lang="da-DK" altLang="da-DK" dirty="0"/>
              <a:t>Skriv tekst eller klik på ikon for at tilføje indhold</a:t>
            </a:r>
          </a:p>
          <a:p>
            <a:pPr lvl="1"/>
            <a:r>
              <a:rPr lang="da-DK" altLang="da-DK" dirty="0"/>
              <a:t>første niveau</a:t>
            </a:r>
          </a:p>
        </p:txBody>
      </p:sp>
      <p:sp>
        <p:nvSpPr>
          <p:cNvPr id="6" name="Pladsholder til indhold 2"/>
          <p:cNvSpPr>
            <a:spLocks noGrp="1"/>
          </p:cNvSpPr>
          <p:nvPr>
            <p:ph sz="half" idx="11" hasCustomPrompt="1"/>
          </p:nvPr>
        </p:nvSpPr>
        <p:spPr>
          <a:xfrm>
            <a:off x="7743024" y="2880000"/>
            <a:ext cx="3061195" cy="3312000"/>
          </a:xfrm>
        </p:spPr>
        <p:txBody>
          <a:bodyPr anchor="t" anchorCtr="0"/>
          <a:lstStyle>
            <a:lvl1pPr marL="0" indent="0">
              <a:buNone/>
              <a:defRPr sz="2600"/>
            </a:lvl1pPr>
            <a:lvl2pPr marL="444500" indent="-263525">
              <a:defRPr sz="2200"/>
            </a:lvl2pPr>
            <a:lvl3pPr>
              <a:defRPr sz="2700"/>
            </a:lvl3pPr>
            <a:lvl4pPr>
              <a:defRPr sz="2400"/>
            </a:lvl4pPr>
            <a:lvl5pPr>
              <a:defRPr sz="2400"/>
            </a:lvl5pPr>
            <a:lvl6pPr>
              <a:defRPr sz="2400"/>
            </a:lvl6pPr>
            <a:lvl7pPr>
              <a:defRPr sz="2400"/>
            </a:lvl7pPr>
            <a:lvl8pPr>
              <a:defRPr sz="2400"/>
            </a:lvl8pPr>
            <a:lvl9pPr>
              <a:defRPr sz="2400"/>
            </a:lvl9pPr>
          </a:lstStyle>
          <a:p>
            <a:pPr lvl="0"/>
            <a:r>
              <a:rPr lang="da-DK" altLang="da-DK" dirty="0"/>
              <a:t>Skriv tekst eller klik på ikon for at tilføje indhold</a:t>
            </a:r>
          </a:p>
          <a:p>
            <a:pPr lvl="1"/>
            <a:r>
              <a:rPr lang="da-DK" altLang="da-DK" dirty="0"/>
              <a:t>første niveau</a:t>
            </a:r>
          </a:p>
        </p:txBody>
      </p:sp>
      <p:sp>
        <p:nvSpPr>
          <p:cNvPr id="7" name="Pladsholder til billede 2"/>
          <p:cNvSpPr>
            <a:spLocks noGrp="1" noChangeAspect="1"/>
          </p:cNvSpPr>
          <p:nvPr>
            <p:ph type="pic" idx="12" hasCustomPrompt="1"/>
          </p:nvPr>
        </p:nvSpPr>
        <p:spPr>
          <a:xfrm>
            <a:off x="0" y="1"/>
            <a:ext cx="4141617" cy="6859588"/>
          </a:xfrm>
        </p:spPr>
        <p:txBody>
          <a:bodyPr/>
          <a:lstStyle>
            <a:lvl1pPr marL="0" indent="0" algn="ctr">
              <a:buNone/>
              <a:defRPr sz="2000" baseline="0"/>
            </a:lvl1pPr>
            <a:lvl2pPr marL="609585" indent="0">
              <a:buNone/>
              <a:defRPr sz="3700"/>
            </a:lvl2pPr>
            <a:lvl3pPr marL="1219170" indent="0">
              <a:buNone/>
              <a:defRPr sz="3200"/>
            </a:lvl3pPr>
            <a:lvl4pPr marL="1828754" indent="0">
              <a:buNone/>
              <a:defRPr sz="2700"/>
            </a:lvl4pPr>
            <a:lvl5pPr marL="2438339" indent="0">
              <a:buNone/>
              <a:defRPr sz="2700"/>
            </a:lvl5pPr>
            <a:lvl6pPr marL="3047924" indent="0">
              <a:buNone/>
              <a:defRPr sz="2700"/>
            </a:lvl6pPr>
            <a:lvl7pPr marL="3657509" indent="0">
              <a:buNone/>
              <a:defRPr sz="2700"/>
            </a:lvl7pPr>
            <a:lvl8pPr marL="4267093" indent="0">
              <a:buNone/>
              <a:defRPr sz="2700"/>
            </a:lvl8pPr>
            <a:lvl9pPr marL="4876678" indent="0">
              <a:buNone/>
              <a:defRPr sz="2700"/>
            </a:lvl9pPr>
          </a:lstStyle>
          <a:p>
            <a:r>
              <a:rPr lang="da-DK" dirty="0"/>
              <a:t>Klik på ikonet for </a:t>
            </a:r>
            <a:br>
              <a:rPr lang="da-DK" dirty="0"/>
            </a:br>
            <a:r>
              <a:rPr lang="da-DK" dirty="0"/>
              <a:t>at tilføje et billede</a:t>
            </a:r>
            <a:br>
              <a:rPr lang="da-DK" dirty="0"/>
            </a:br>
            <a:br>
              <a:rPr lang="da-DK" dirty="0"/>
            </a:br>
            <a:br>
              <a:rPr lang="da-DK" dirty="0"/>
            </a:br>
            <a:endParaRPr lang="da-DK" dirty="0"/>
          </a:p>
        </p:txBody>
      </p:sp>
    </p:spTree>
    <p:extLst>
      <p:ext uri="{BB962C8B-B14F-4D97-AF65-F5344CB8AC3E}">
        <p14:creationId xmlns:p14="http://schemas.microsoft.com/office/powerpoint/2010/main" val="2890177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eldias_MIDTRØD">
    <p:spTree>
      <p:nvGrpSpPr>
        <p:cNvPr id="1" name=""/>
        <p:cNvGrpSpPr/>
        <p:nvPr/>
      </p:nvGrpSpPr>
      <p:grpSpPr>
        <a:xfrm>
          <a:off x="0" y="0"/>
          <a:ext cx="0" cy="0"/>
          <a:chOff x="0" y="0"/>
          <a:chExt cx="0" cy="0"/>
        </a:xfrm>
      </p:grpSpPr>
      <p:sp>
        <p:nvSpPr>
          <p:cNvPr id="2" name="Rektangel 1"/>
          <p:cNvSpPr>
            <a:spLocks noChangeAspect="1"/>
          </p:cNvSpPr>
          <p:nvPr/>
        </p:nvSpPr>
        <p:spPr>
          <a:xfrm>
            <a:off x="1" y="576000"/>
            <a:ext cx="12195175" cy="5940000"/>
          </a:xfrm>
          <a:prstGeom prst="rect">
            <a:avLst/>
          </a:prstGeom>
          <a:solidFill>
            <a:schemeClr val="tx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da-DK" sz="2400" dirty="0">
              <a:solidFill>
                <a:srgbClr val="3F3018"/>
              </a:solidFill>
            </a:endParaRPr>
          </a:p>
        </p:txBody>
      </p:sp>
      <p:sp>
        <p:nvSpPr>
          <p:cNvPr id="39024" name="Rectangle 112"/>
          <p:cNvSpPr>
            <a:spLocks noGrp="1" noChangeAspect="1" noChangeArrowheads="1"/>
          </p:cNvSpPr>
          <p:nvPr>
            <p:ph type="ctrTitle" sz="quarter" hasCustomPrompt="1"/>
          </p:nvPr>
        </p:nvSpPr>
        <p:spPr>
          <a:xfrm>
            <a:off x="1080422" y="3600000"/>
            <a:ext cx="9723797" cy="1440196"/>
          </a:xfrm>
        </p:spPr>
        <p:txBody>
          <a:bodyPr/>
          <a:lstStyle>
            <a:lvl1pPr>
              <a:lnSpc>
                <a:spcPct val="100000"/>
              </a:lnSpc>
              <a:spcAft>
                <a:spcPct val="20000"/>
              </a:spcAft>
              <a:defRPr sz="5000">
                <a:solidFill>
                  <a:schemeClr val="bg1"/>
                </a:solidFill>
              </a:defRPr>
            </a:lvl1pPr>
          </a:lstStyle>
          <a:p>
            <a:pPr lvl="0"/>
            <a:r>
              <a:rPr lang="da-DK" altLang="da-DK" noProof="0" dirty="0"/>
              <a:t>Skriv titel her</a:t>
            </a:r>
          </a:p>
        </p:txBody>
      </p:sp>
      <p:sp>
        <p:nvSpPr>
          <p:cNvPr id="39025" name="Rectangle 113"/>
          <p:cNvSpPr>
            <a:spLocks noGrp="1" noChangeAspect="1" noChangeArrowheads="1"/>
          </p:cNvSpPr>
          <p:nvPr>
            <p:ph type="subTitle" sz="quarter" idx="1" hasCustomPrompt="1"/>
          </p:nvPr>
        </p:nvSpPr>
        <p:spPr>
          <a:xfrm>
            <a:off x="1080422" y="5112001"/>
            <a:ext cx="9723797" cy="719305"/>
          </a:xfrm>
        </p:spPr>
        <p:txBody>
          <a:bodyPr anchor="t"/>
          <a:lstStyle>
            <a:lvl1pPr marL="0" indent="0">
              <a:buFont typeface="Wingdings" pitchFamily="2" charset="2"/>
              <a:buNone/>
              <a:defRPr sz="2600"/>
            </a:lvl1pPr>
          </a:lstStyle>
          <a:p>
            <a:pPr lvl="0"/>
            <a:r>
              <a:rPr lang="da-DK" altLang="da-DK" noProof="0" dirty="0"/>
              <a:t>Skriv undertitel her</a:t>
            </a:r>
          </a:p>
        </p:txBody>
      </p:sp>
    </p:spTree>
    <p:extLst>
      <p:ext uri="{BB962C8B-B14F-4D97-AF65-F5344CB8AC3E}">
        <p14:creationId xmlns:p14="http://schemas.microsoft.com/office/powerpoint/2010/main" val="8866724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Foto højformat - overskrift og teks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501758" y="1908000"/>
            <a:ext cx="6302461" cy="900000"/>
          </a:xfrm>
        </p:spPr>
        <p:txBody>
          <a:bodyPr anchor="t" anchorCtr="0"/>
          <a:lstStyle>
            <a:lvl1pPr>
              <a:defRPr/>
            </a:lvl1pPr>
          </a:lstStyle>
          <a:p>
            <a:r>
              <a:rPr lang="da-DK" dirty="0"/>
              <a:t>Skriv overskrift her</a:t>
            </a:r>
          </a:p>
        </p:txBody>
      </p:sp>
      <p:sp>
        <p:nvSpPr>
          <p:cNvPr id="5" name="Pladsholder til indhold 2"/>
          <p:cNvSpPr>
            <a:spLocks noGrp="1"/>
          </p:cNvSpPr>
          <p:nvPr>
            <p:ph sz="half" idx="10" hasCustomPrompt="1"/>
          </p:nvPr>
        </p:nvSpPr>
        <p:spPr>
          <a:xfrm>
            <a:off x="4501758" y="2880000"/>
            <a:ext cx="6302461" cy="3312000"/>
          </a:xfrm>
        </p:spPr>
        <p:txBody>
          <a:bodyPr anchor="t" anchorCtr="0"/>
          <a:lstStyle>
            <a:lvl1pPr marL="0" indent="0">
              <a:buNone/>
              <a:defRPr sz="2600"/>
            </a:lvl1pPr>
            <a:lvl2pPr marL="1079500" indent="-246063">
              <a:defRPr sz="2200"/>
            </a:lvl2pPr>
            <a:lvl3pPr>
              <a:defRPr sz="2700"/>
            </a:lvl3pPr>
            <a:lvl4pPr>
              <a:defRPr sz="2400"/>
            </a:lvl4pPr>
            <a:lvl5pPr>
              <a:defRPr sz="2400"/>
            </a:lvl5pPr>
            <a:lvl6pPr>
              <a:defRPr sz="2400"/>
            </a:lvl6pPr>
            <a:lvl7pPr>
              <a:defRPr sz="2400"/>
            </a:lvl7pPr>
            <a:lvl8pPr>
              <a:defRPr sz="2400"/>
            </a:lvl8pPr>
            <a:lvl9pPr>
              <a:defRPr sz="2400"/>
            </a:lvl9pPr>
          </a:lstStyle>
          <a:p>
            <a:pPr lvl="0"/>
            <a:r>
              <a:rPr lang="da-DK" altLang="da-DK" dirty="0"/>
              <a:t>Skriv tekst eller klik på ikon for at tilføje indhold</a:t>
            </a:r>
          </a:p>
          <a:p>
            <a:pPr lvl="1"/>
            <a:r>
              <a:rPr lang="da-DK" altLang="da-DK" dirty="0"/>
              <a:t>første niveau</a:t>
            </a:r>
          </a:p>
        </p:txBody>
      </p:sp>
      <p:sp>
        <p:nvSpPr>
          <p:cNvPr id="7" name="Pladsholder til billede 2"/>
          <p:cNvSpPr>
            <a:spLocks noGrp="1" noChangeAspect="1"/>
          </p:cNvSpPr>
          <p:nvPr>
            <p:ph type="pic" idx="12" hasCustomPrompt="1"/>
          </p:nvPr>
        </p:nvSpPr>
        <p:spPr>
          <a:xfrm>
            <a:off x="0" y="0"/>
            <a:ext cx="4141617" cy="6859588"/>
          </a:xfrm>
        </p:spPr>
        <p:txBody>
          <a:bodyPr/>
          <a:lstStyle>
            <a:lvl1pPr marL="0" indent="0" algn="ctr">
              <a:buNone/>
              <a:defRPr sz="2000" baseline="0"/>
            </a:lvl1pPr>
            <a:lvl2pPr marL="609585" indent="0">
              <a:buNone/>
              <a:defRPr sz="3700"/>
            </a:lvl2pPr>
            <a:lvl3pPr marL="1219170" indent="0">
              <a:buNone/>
              <a:defRPr sz="3200"/>
            </a:lvl3pPr>
            <a:lvl4pPr marL="1828754" indent="0">
              <a:buNone/>
              <a:defRPr sz="2700"/>
            </a:lvl4pPr>
            <a:lvl5pPr marL="2438339" indent="0">
              <a:buNone/>
              <a:defRPr sz="2700"/>
            </a:lvl5pPr>
            <a:lvl6pPr marL="3047924" indent="0">
              <a:buNone/>
              <a:defRPr sz="2700"/>
            </a:lvl6pPr>
            <a:lvl7pPr marL="3657509" indent="0">
              <a:buNone/>
              <a:defRPr sz="2700"/>
            </a:lvl7pPr>
            <a:lvl8pPr marL="4267093" indent="0">
              <a:buNone/>
              <a:defRPr sz="2700"/>
            </a:lvl8pPr>
            <a:lvl9pPr marL="4876678" indent="0">
              <a:buNone/>
              <a:defRPr sz="2700"/>
            </a:lvl9pPr>
          </a:lstStyle>
          <a:p>
            <a:r>
              <a:rPr lang="da-DK" dirty="0"/>
              <a:t>Klik på ikonet for </a:t>
            </a:r>
            <a:br>
              <a:rPr lang="da-DK" dirty="0"/>
            </a:br>
            <a:r>
              <a:rPr lang="da-DK" dirty="0"/>
              <a:t>at tilføje et billede</a:t>
            </a:r>
            <a:br>
              <a:rPr lang="da-DK" dirty="0"/>
            </a:br>
            <a:br>
              <a:rPr lang="da-DK" dirty="0"/>
            </a:br>
            <a:br>
              <a:rPr lang="da-DK" dirty="0"/>
            </a:br>
            <a:endParaRPr lang="da-DK" dirty="0"/>
          </a:p>
        </p:txBody>
      </p:sp>
    </p:spTree>
    <p:extLst>
      <p:ext uri="{BB962C8B-B14F-4D97-AF65-F5344CB8AC3E}">
        <p14:creationId xmlns:p14="http://schemas.microsoft.com/office/powerpoint/2010/main" val="23188584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oto bredformat - overskrift og indholdsobjek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720281" y="1188000"/>
            <a:ext cx="10083938" cy="540000"/>
          </a:xfrm>
        </p:spPr>
        <p:txBody>
          <a:bodyPr anchor="t" anchorCtr="0"/>
          <a:lstStyle>
            <a:lvl1pPr>
              <a:defRPr/>
            </a:lvl1pPr>
          </a:lstStyle>
          <a:p>
            <a:r>
              <a:rPr lang="da-DK" dirty="0"/>
              <a:t>Skriv overskrift her</a:t>
            </a:r>
          </a:p>
        </p:txBody>
      </p:sp>
      <p:sp>
        <p:nvSpPr>
          <p:cNvPr id="6" name="Pladsholder til indhold 2"/>
          <p:cNvSpPr>
            <a:spLocks noGrp="1"/>
          </p:cNvSpPr>
          <p:nvPr>
            <p:ph sz="half" idx="11" hasCustomPrompt="1"/>
          </p:nvPr>
        </p:nvSpPr>
        <p:spPr>
          <a:xfrm>
            <a:off x="7562953" y="1800000"/>
            <a:ext cx="3241266" cy="4392000"/>
          </a:xfrm>
        </p:spPr>
        <p:txBody>
          <a:bodyPr anchor="t" anchorCtr="0"/>
          <a:lstStyle>
            <a:lvl1pPr marL="0" indent="0">
              <a:buNone/>
              <a:defRPr sz="2600"/>
            </a:lvl1pPr>
            <a:lvl2pPr marL="444500" indent="-263525">
              <a:defRPr sz="2200"/>
            </a:lvl2pPr>
            <a:lvl3pPr>
              <a:defRPr sz="2700"/>
            </a:lvl3pPr>
            <a:lvl4pPr>
              <a:defRPr sz="2400"/>
            </a:lvl4pPr>
            <a:lvl5pPr>
              <a:defRPr sz="2400"/>
            </a:lvl5pPr>
            <a:lvl6pPr>
              <a:defRPr sz="2400"/>
            </a:lvl6pPr>
            <a:lvl7pPr>
              <a:defRPr sz="2400"/>
            </a:lvl7pPr>
            <a:lvl8pPr>
              <a:defRPr sz="2400"/>
            </a:lvl8pPr>
            <a:lvl9pPr>
              <a:defRPr sz="2400"/>
            </a:lvl9pPr>
          </a:lstStyle>
          <a:p>
            <a:pPr lvl="0"/>
            <a:r>
              <a:rPr lang="da-DK" altLang="da-DK" dirty="0"/>
              <a:t>Skriv tekst eller klik på ikon for at tilføje indhold</a:t>
            </a:r>
          </a:p>
          <a:p>
            <a:pPr lvl="1"/>
            <a:r>
              <a:rPr lang="da-DK" altLang="da-DK" dirty="0"/>
              <a:t>første niveau</a:t>
            </a:r>
          </a:p>
        </p:txBody>
      </p:sp>
      <p:sp>
        <p:nvSpPr>
          <p:cNvPr id="7" name="Pladsholder til billede 2"/>
          <p:cNvSpPr>
            <a:spLocks noGrp="1" noChangeAspect="1"/>
          </p:cNvSpPr>
          <p:nvPr>
            <p:ph type="pic" idx="12" hasCustomPrompt="1"/>
          </p:nvPr>
        </p:nvSpPr>
        <p:spPr>
          <a:xfrm>
            <a:off x="720281" y="1800000"/>
            <a:ext cx="6662602" cy="4392000"/>
          </a:xfrm>
        </p:spPr>
        <p:txBody>
          <a:bodyPr/>
          <a:lstStyle>
            <a:lvl1pPr marL="0" indent="0" algn="ctr">
              <a:buNone/>
              <a:defRPr sz="2700" baseline="0"/>
            </a:lvl1pPr>
            <a:lvl2pPr marL="609585" indent="0">
              <a:buNone/>
              <a:defRPr sz="3700"/>
            </a:lvl2pPr>
            <a:lvl3pPr marL="1219170" indent="0">
              <a:buNone/>
              <a:defRPr sz="3200"/>
            </a:lvl3pPr>
            <a:lvl4pPr marL="1828754" indent="0">
              <a:buNone/>
              <a:defRPr sz="2700"/>
            </a:lvl4pPr>
            <a:lvl5pPr marL="2438339" indent="0">
              <a:buNone/>
              <a:defRPr sz="2700"/>
            </a:lvl5pPr>
            <a:lvl6pPr marL="3047924" indent="0">
              <a:buNone/>
              <a:defRPr sz="2700"/>
            </a:lvl6pPr>
            <a:lvl7pPr marL="3657509" indent="0">
              <a:buNone/>
              <a:defRPr sz="2700"/>
            </a:lvl7pPr>
            <a:lvl8pPr marL="4267093" indent="0">
              <a:buNone/>
              <a:defRPr sz="2700"/>
            </a:lvl8pPr>
            <a:lvl9pPr marL="4876678" indent="0">
              <a:buNone/>
              <a:defRPr sz="2700"/>
            </a:lvl9pPr>
          </a:lstStyle>
          <a:p>
            <a:r>
              <a:rPr lang="da-DK" dirty="0"/>
              <a:t>Klik på ikonet for at tilføje et billede</a:t>
            </a:r>
            <a:br>
              <a:rPr lang="da-DK" dirty="0"/>
            </a:br>
            <a:br>
              <a:rPr lang="da-DK" dirty="0"/>
            </a:br>
            <a:endParaRPr lang="da-DK" dirty="0"/>
          </a:p>
        </p:txBody>
      </p:sp>
    </p:spTree>
    <p:extLst>
      <p:ext uri="{BB962C8B-B14F-4D97-AF65-F5344CB8AC3E}">
        <p14:creationId xmlns:p14="http://schemas.microsoft.com/office/powerpoint/2010/main" val="5245824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Overskrift og to indholdsobjekter">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720281" y="1188000"/>
            <a:ext cx="10083938" cy="900000"/>
          </a:xfrm>
        </p:spPr>
        <p:txBody>
          <a:bodyPr anchor="t" anchorCtr="0"/>
          <a:lstStyle>
            <a:lvl1pPr>
              <a:defRPr baseline="0"/>
            </a:lvl1pPr>
          </a:lstStyle>
          <a:p>
            <a:r>
              <a:rPr lang="da-DK" dirty="0"/>
              <a:t>Skriv overskrift her</a:t>
            </a:r>
          </a:p>
        </p:txBody>
      </p:sp>
      <p:sp>
        <p:nvSpPr>
          <p:cNvPr id="3" name="Pladsholder til indhold 2"/>
          <p:cNvSpPr>
            <a:spLocks noGrp="1" noChangeAspect="1"/>
          </p:cNvSpPr>
          <p:nvPr>
            <p:ph sz="half" idx="1" hasCustomPrompt="1"/>
          </p:nvPr>
        </p:nvSpPr>
        <p:spPr>
          <a:xfrm>
            <a:off x="720281" y="2159502"/>
            <a:ext cx="4861898" cy="4032000"/>
          </a:xfrm>
        </p:spPr>
        <p:txBody>
          <a:bodyPr anchor="t" anchorCtr="0"/>
          <a:lstStyle>
            <a:lvl1pPr>
              <a:defRPr sz="3200"/>
            </a:lvl1pPr>
            <a:lvl2pPr marL="715963" indent="-271463">
              <a:defRPr sz="2600"/>
            </a:lvl2pPr>
            <a:lvl3pPr marL="985838" indent="-269875">
              <a:defRPr sz="2600"/>
            </a:lvl3pPr>
            <a:lvl4pPr marL="1343025" indent="-269875">
              <a:defRPr sz="2200"/>
            </a:lvl4pPr>
            <a:lvl5pPr marL="1701800" indent="-269875">
              <a:defRPr sz="1800"/>
            </a:lvl5pPr>
            <a:lvl6pPr>
              <a:defRPr sz="2400"/>
            </a:lvl6pPr>
            <a:lvl7pPr>
              <a:defRPr sz="2400"/>
            </a:lvl7pPr>
            <a:lvl8pPr>
              <a:defRPr sz="2400"/>
            </a:lvl8pPr>
            <a:lvl9pPr>
              <a:defRPr sz="2400"/>
            </a:lvl9pPr>
          </a:lstStyle>
          <a:p>
            <a:pPr lvl="0"/>
            <a:r>
              <a:rPr lang="da-DK" altLang="da-DK" dirty="0"/>
              <a:t>Skriv tekst eller klik på ikon for at tilføje indhold</a:t>
            </a:r>
          </a:p>
          <a:p>
            <a:pPr lvl="1"/>
            <a:r>
              <a:rPr lang="da-DK" altLang="da-DK" dirty="0"/>
              <a:t>første niveau</a:t>
            </a:r>
          </a:p>
        </p:txBody>
      </p:sp>
      <p:sp>
        <p:nvSpPr>
          <p:cNvPr id="6" name="Pladsholder til indhold 2"/>
          <p:cNvSpPr>
            <a:spLocks noGrp="1" noChangeAspect="1"/>
          </p:cNvSpPr>
          <p:nvPr>
            <p:ph sz="half" idx="10" hasCustomPrompt="1"/>
          </p:nvPr>
        </p:nvSpPr>
        <p:spPr>
          <a:xfrm>
            <a:off x="5942321" y="2160000"/>
            <a:ext cx="4861898" cy="4032000"/>
          </a:xfrm>
        </p:spPr>
        <p:txBody>
          <a:bodyPr anchor="t" anchorCtr="0"/>
          <a:lstStyle>
            <a:lvl1pPr>
              <a:defRPr sz="3200"/>
            </a:lvl1pPr>
            <a:lvl2pPr marL="357188" indent="-357188">
              <a:defRPr sz="2600"/>
            </a:lvl2pPr>
            <a:lvl3pPr marL="715963" indent="-271463">
              <a:defRPr sz="2600"/>
            </a:lvl3pPr>
            <a:lvl4pPr marL="1343025" indent="-269875">
              <a:defRPr sz="2200"/>
            </a:lvl4pPr>
            <a:lvl5pPr marL="1701800" indent="-269875">
              <a:defRPr sz="1800"/>
            </a:lvl5pPr>
            <a:lvl6pPr>
              <a:defRPr sz="2400"/>
            </a:lvl6pPr>
            <a:lvl7pPr>
              <a:defRPr sz="2400"/>
            </a:lvl7pPr>
            <a:lvl8pPr>
              <a:defRPr sz="2400"/>
            </a:lvl8pPr>
            <a:lvl9pPr>
              <a:defRPr sz="2400"/>
            </a:lvl9pPr>
          </a:lstStyle>
          <a:p>
            <a:pPr lvl="0"/>
            <a:r>
              <a:rPr lang="da-DK" altLang="da-DK" dirty="0"/>
              <a:t>Skriv tekst eller klik på ikon for at tilføje indhold</a:t>
            </a:r>
          </a:p>
          <a:p>
            <a:pPr lvl="2"/>
            <a:r>
              <a:rPr lang="da-DK" altLang="da-DK" dirty="0"/>
              <a:t>første niveau</a:t>
            </a:r>
          </a:p>
        </p:txBody>
      </p:sp>
    </p:spTree>
    <p:extLst>
      <p:ext uri="{BB962C8B-B14F-4D97-AF65-F5344CB8AC3E}">
        <p14:creationId xmlns:p14="http://schemas.microsoft.com/office/powerpoint/2010/main" val="12856958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Overskrift og tre indholdsobjekter">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720281" y="1188000"/>
            <a:ext cx="10083938" cy="900000"/>
          </a:xfrm>
        </p:spPr>
        <p:txBody>
          <a:bodyPr anchor="t" anchorCtr="0"/>
          <a:lstStyle>
            <a:lvl1pPr>
              <a:defRPr/>
            </a:lvl1pPr>
          </a:lstStyle>
          <a:p>
            <a:r>
              <a:rPr lang="da-DK" dirty="0"/>
              <a:t>Skriv overskrift her</a:t>
            </a:r>
          </a:p>
        </p:txBody>
      </p:sp>
      <p:sp>
        <p:nvSpPr>
          <p:cNvPr id="3" name="Pladsholder til indhold 2"/>
          <p:cNvSpPr>
            <a:spLocks noGrp="1"/>
          </p:cNvSpPr>
          <p:nvPr>
            <p:ph sz="half" idx="1" hasCustomPrompt="1"/>
          </p:nvPr>
        </p:nvSpPr>
        <p:spPr>
          <a:xfrm>
            <a:off x="720281" y="2159502"/>
            <a:ext cx="3241266" cy="4032000"/>
          </a:xfrm>
        </p:spPr>
        <p:txBody>
          <a:bodyPr anchor="t" anchorCtr="0"/>
          <a:lstStyle>
            <a:lvl1pPr marL="0" indent="0">
              <a:buNone/>
              <a:defRPr sz="2600"/>
            </a:lvl1pPr>
            <a:lvl2pPr marL="444500" indent="-263525">
              <a:defRPr sz="2200"/>
            </a:lvl2pPr>
            <a:lvl3pPr marL="1549361" indent="0">
              <a:buNone/>
              <a:defRPr sz="2700"/>
            </a:lvl3pPr>
            <a:lvl4pPr>
              <a:defRPr sz="2400"/>
            </a:lvl4pPr>
            <a:lvl5pPr>
              <a:defRPr sz="2400"/>
            </a:lvl5pPr>
            <a:lvl6pPr>
              <a:defRPr sz="2400"/>
            </a:lvl6pPr>
            <a:lvl7pPr>
              <a:defRPr sz="2400"/>
            </a:lvl7pPr>
            <a:lvl8pPr>
              <a:defRPr sz="2400"/>
            </a:lvl8pPr>
            <a:lvl9pPr>
              <a:defRPr sz="2400"/>
            </a:lvl9pPr>
          </a:lstStyle>
          <a:p>
            <a:pPr lvl="0"/>
            <a:r>
              <a:rPr lang="da-DK" altLang="da-DK" dirty="0"/>
              <a:t>Skriv tekst eller klik på ikon for at tilføje indhold</a:t>
            </a:r>
          </a:p>
          <a:p>
            <a:pPr lvl="1"/>
            <a:r>
              <a:rPr lang="da-DK" altLang="da-DK" dirty="0"/>
              <a:t>første niveau</a:t>
            </a:r>
          </a:p>
        </p:txBody>
      </p:sp>
      <p:sp>
        <p:nvSpPr>
          <p:cNvPr id="5" name="Pladsholder til indhold 2"/>
          <p:cNvSpPr>
            <a:spLocks noGrp="1"/>
          </p:cNvSpPr>
          <p:nvPr>
            <p:ph sz="half" idx="10" hasCustomPrompt="1"/>
          </p:nvPr>
        </p:nvSpPr>
        <p:spPr>
          <a:xfrm>
            <a:off x="4141617" y="2160000"/>
            <a:ext cx="3241266" cy="4032000"/>
          </a:xfrm>
        </p:spPr>
        <p:txBody>
          <a:bodyPr anchor="t" anchorCtr="0"/>
          <a:lstStyle>
            <a:lvl1pPr marL="0" indent="0">
              <a:buNone/>
              <a:defRPr sz="2600"/>
            </a:lvl1pPr>
            <a:lvl2pPr marL="444500" indent="-263525">
              <a:defRPr sz="2200"/>
            </a:lvl2pPr>
            <a:lvl3pPr>
              <a:defRPr sz="2700"/>
            </a:lvl3pPr>
            <a:lvl4pPr>
              <a:defRPr sz="2400"/>
            </a:lvl4pPr>
            <a:lvl5pPr>
              <a:defRPr sz="2400"/>
            </a:lvl5pPr>
            <a:lvl6pPr>
              <a:defRPr sz="2400"/>
            </a:lvl6pPr>
            <a:lvl7pPr>
              <a:defRPr sz="2400"/>
            </a:lvl7pPr>
            <a:lvl8pPr>
              <a:defRPr sz="2400"/>
            </a:lvl8pPr>
            <a:lvl9pPr>
              <a:defRPr sz="2400"/>
            </a:lvl9pPr>
          </a:lstStyle>
          <a:p>
            <a:pPr lvl="0"/>
            <a:r>
              <a:rPr lang="da-DK" altLang="da-DK" dirty="0"/>
              <a:t>Skriv tekst eller klik på ikon for at tilføje indhold</a:t>
            </a:r>
          </a:p>
          <a:p>
            <a:pPr lvl="1"/>
            <a:r>
              <a:rPr lang="da-DK" altLang="da-DK" dirty="0"/>
              <a:t>første niveau</a:t>
            </a:r>
          </a:p>
        </p:txBody>
      </p:sp>
      <p:sp>
        <p:nvSpPr>
          <p:cNvPr id="6" name="Pladsholder til indhold 2"/>
          <p:cNvSpPr>
            <a:spLocks noGrp="1"/>
          </p:cNvSpPr>
          <p:nvPr>
            <p:ph sz="half" idx="11" hasCustomPrompt="1"/>
          </p:nvPr>
        </p:nvSpPr>
        <p:spPr>
          <a:xfrm>
            <a:off x="7562953" y="2160000"/>
            <a:ext cx="3241266" cy="4032000"/>
          </a:xfrm>
        </p:spPr>
        <p:txBody>
          <a:bodyPr anchor="t" anchorCtr="0"/>
          <a:lstStyle>
            <a:lvl1pPr marL="0" indent="0">
              <a:buNone/>
              <a:defRPr sz="2600"/>
            </a:lvl1pPr>
            <a:lvl2pPr marL="444500" indent="-263525">
              <a:defRPr sz="2200"/>
            </a:lvl2pPr>
            <a:lvl3pPr>
              <a:defRPr sz="2700"/>
            </a:lvl3pPr>
            <a:lvl4pPr>
              <a:defRPr sz="2400"/>
            </a:lvl4pPr>
            <a:lvl5pPr>
              <a:defRPr sz="2400"/>
            </a:lvl5pPr>
            <a:lvl6pPr>
              <a:defRPr sz="2400"/>
            </a:lvl6pPr>
            <a:lvl7pPr>
              <a:defRPr sz="2400"/>
            </a:lvl7pPr>
            <a:lvl8pPr>
              <a:defRPr sz="2400"/>
            </a:lvl8pPr>
            <a:lvl9pPr>
              <a:defRPr sz="2400"/>
            </a:lvl9pPr>
          </a:lstStyle>
          <a:p>
            <a:pPr lvl="0"/>
            <a:r>
              <a:rPr lang="da-DK" altLang="da-DK" dirty="0"/>
              <a:t>Skriv tekst eller klik på ikon for at tilføje indhold</a:t>
            </a:r>
          </a:p>
          <a:p>
            <a:pPr lvl="1"/>
            <a:r>
              <a:rPr lang="da-DK" altLang="da-DK" dirty="0"/>
              <a:t>første niveau</a:t>
            </a:r>
          </a:p>
        </p:txBody>
      </p:sp>
    </p:spTree>
    <p:extLst>
      <p:ext uri="{BB962C8B-B14F-4D97-AF65-F5344CB8AC3E}">
        <p14:creationId xmlns:p14="http://schemas.microsoft.com/office/powerpoint/2010/main" val="41668018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Overskrift og tre billeder">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720281" y="1188000"/>
            <a:ext cx="10083938" cy="900000"/>
          </a:xfrm>
        </p:spPr>
        <p:txBody>
          <a:bodyPr anchor="t" anchorCtr="0"/>
          <a:lstStyle>
            <a:lvl1pPr>
              <a:defRPr/>
            </a:lvl1pPr>
          </a:lstStyle>
          <a:p>
            <a:r>
              <a:rPr lang="da-DK" dirty="0"/>
              <a:t>Skriv overskrift her</a:t>
            </a:r>
          </a:p>
        </p:txBody>
      </p:sp>
      <p:sp>
        <p:nvSpPr>
          <p:cNvPr id="9" name="Pladsholder til billede 8"/>
          <p:cNvSpPr>
            <a:spLocks noGrp="1" noChangeAspect="1"/>
          </p:cNvSpPr>
          <p:nvPr>
            <p:ph type="pic" sz="quarter" idx="10" hasCustomPrompt="1"/>
          </p:nvPr>
        </p:nvSpPr>
        <p:spPr>
          <a:xfrm>
            <a:off x="720281" y="2160000"/>
            <a:ext cx="3241266" cy="4032000"/>
          </a:xfrm>
        </p:spPr>
        <p:txBody>
          <a:bodyPr/>
          <a:lstStyle>
            <a:lvl1pPr marL="0" indent="0" algn="ctr">
              <a:buNone/>
              <a:defRPr sz="1800"/>
            </a:lvl1pPr>
          </a:lstStyle>
          <a:p>
            <a:r>
              <a:rPr lang="da-DK" dirty="0"/>
              <a:t>Klik på ikonet for </a:t>
            </a:r>
            <a:br>
              <a:rPr lang="da-DK" dirty="0"/>
            </a:br>
            <a:r>
              <a:rPr lang="da-DK" dirty="0"/>
              <a:t>at tilføje et billede</a:t>
            </a:r>
            <a:br>
              <a:rPr lang="da-DK" dirty="0"/>
            </a:br>
            <a:br>
              <a:rPr lang="da-DK" dirty="0"/>
            </a:br>
            <a:br>
              <a:rPr lang="da-DK" dirty="0"/>
            </a:br>
            <a:br>
              <a:rPr lang="da-DK" dirty="0"/>
            </a:br>
            <a:br>
              <a:rPr lang="da-DK" dirty="0"/>
            </a:br>
            <a:endParaRPr lang="da-DK" dirty="0"/>
          </a:p>
        </p:txBody>
      </p:sp>
      <p:sp>
        <p:nvSpPr>
          <p:cNvPr id="10" name="Pladsholder til billede 8"/>
          <p:cNvSpPr>
            <a:spLocks noGrp="1" noChangeAspect="1"/>
          </p:cNvSpPr>
          <p:nvPr>
            <p:ph type="pic" sz="quarter" idx="11" hasCustomPrompt="1"/>
          </p:nvPr>
        </p:nvSpPr>
        <p:spPr>
          <a:xfrm>
            <a:off x="4141617" y="2160000"/>
            <a:ext cx="3241266" cy="4032000"/>
          </a:xfrm>
        </p:spPr>
        <p:txBody>
          <a:bodyPr/>
          <a:lstStyle>
            <a:lvl1pPr marL="0" indent="0" algn="ctr">
              <a:buNone/>
              <a:defRPr sz="1800"/>
            </a:lvl1pPr>
          </a:lstStyle>
          <a:p>
            <a:r>
              <a:rPr lang="da-DK" dirty="0"/>
              <a:t>Klik på ikonet for </a:t>
            </a:r>
            <a:br>
              <a:rPr lang="da-DK" dirty="0"/>
            </a:br>
            <a:r>
              <a:rPr lang="da-DK" dirty="0"/>
              <a:t>at tilføje et billede</a:t>
            </a:r>
            <a:br>
              <a:rPr lang="da-DK" dirty="0"/>
            </a:br>
            <a:br>
              <a:rPr lang="da-DK" dirty="0"/>
            </a:br>
            <a:br>
              <a:rPr lang="da-DK" dirty="0"/>
            </a:br>
            <a:br>
              <a:rPr lang="da-DK" dirty="0"/>
            </a:br>
            <a:br>
              <a:rPr lang="da-DK" dirty="0"/>
            </a:br>
            <a:endParaRPr lang="da-DK" dirty="0"/>
          </a:p>
        </p:txBody>
      </p:sp>
      <p:sp>
        <p:nvSpPr>
          <p:cNvPr id="11" name="Pladsholder til billede 8"/>
          <p:cNvSpPr>
            <a:spLocks noGrp="1" noChangeAspect="1"/>
          </p:cNvSpPr>
          <p:nvPr>
            <p:ph type="pic" sz="quarter" idx="12" hasCustomPrompt="1"/>
          </p:nvPr>
        </p:nvSpPr>
        <p:spPr>
          <a:xfrm>
            <a:off x="7562953" y="2160000"/>
            <a:ext cx="3241266" cy="4032000"/>
          </a:xfrm>
        </p:spPr>
        <p:txBody>
          <a:bodyPr/>
          <a:lstStyle>
            <a:lvl1pPr marL="0" indent="0" algn="ctr">
              <a:buNone/>
              <a:defRPr sz="1800"/>
            </a:lvl1pPr>
          </a:lstStyle>
          <a:p>
            <a:r>
              <a:rPr lang="da-DK" dirty="0"/>
              <a:t>Klik på ikonet for </a:t>
            </a:r>
            <a:br>
              <a:rPr lang="da-DK" dirty="0"/>
            </a:br>
            <a:r>
              <a:rPr lang="da-DK" dirty="0"/>
              <a:t>at tilføje et billede</a:t>
            </a:r>
            <a:br>
              <a:rPr lang="da-DK" dirty="0"/>
            </a:br>
            <a:br>
              <a:rPr lang="da-DK" dirty="0"/>
            </a:br>
            <a:br>
              <a:rPr lang="da-DK" dirty="0"/>
            </a:br>
            <a:br>
              <a:rPr lang="da-DK" dirty="0"/>
            </a:br>
            <a:br>
              <a:rPr lang="da-DK" dirty="0"/>
            </a:br>
            <a:endParaRPr lang="da-DK" dirty="0"/>
          </a:p>
        </p:txBody>
      </p:sp>
    </p:spTree>
    <p:extLst>
      <p:ext uri="{BB962C8B-B14F-4D97-AF65-F5344CB8AC3E}">
        <p14:creationId xmlns:p14="http://schemas.microsoft.com/office/powerpoint/2010/main" val="30751757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re billeder - højformat">
    <p:spTree>
      <p:nvGrpSpPr>
        <p:cNvPr id="1" name=""/>
        <p:cNvGrpSpPr/>
        <p:nvPr/>
      </p:nvGrpSpPr>
      <p:grpSpPr>
        <a:xfrm>
          <a:off x="0" y="0"/>
          <a:ext cx="0" cy="0"/>
          <a:chOff x="0" y="0"/>
          <a:chExt cx="0" cy="0"/>
        </a:xfrm>
      </p:grpSpPr>
      <p:sp>
        <p:nvSpPr>
          <p:cNvPr id="9" name="Pladsholder til billede 8"/>
          <p:cNvSpPr>
            <a:spLocks noGrp="1" noChangeAspect="1"/>
          </p:cNvSpPr>
          <p:nvPr>
            <p:ph type="pic" sz="quarter" idx="10" hasCustomPrompt="1"/>
          </p:nvPr>
        </p:nvSpPr>
        <p:spPr>
          <a:xfrm>
            <a:off x="720281" y="576000"/>
            <a:ext cx="3241266" cy="5940000"/>
          </a:xfrm>
        </p:spPr>
        <p:txBody>
          <a:bodyPr/>
          <a:lstStyle>
            <a:lvl1pPr marL="0" indent="0" algn="ctr">
              <a:buNone/>
              <a:defRPr sz="1800"/>
            </a:lvl1pPr>
          </a:lstStyle>
          <a:p>
            <a:r>
              <a:rPr lang="da-DK" dirty="0"/>
              <a:t>Klik på ikonet for </a:t>
            </a:r>
            <a:br>
              <a:rPr lang="da-DK" dirty="0"/>
            </a:br>
            <a:r>
              <a:rPr lang="da-DK" dirty="0"/>
              <a:t>at tilføje et billede</a:t>
            </a:r>
            <a:br>
              <a:rPr lang="da-DK" dirty="0"/>
            </a:br>
            <a:br>
              <a:rPr lang="da-DK" dirty="0"/>
            </a:br>
            <a:br>
              <a:rPr lang="da-DK" dirty="0"/>
            </a:br>
            <a:br>
              <a:rPr lang="da-DK" dirty="0"/>
            </a:br>
            <a:br>
              <a:rPr lang="da-DK" dirty="0"/>
            </a:br>
            <a:endParaRPr lang="da-DK" dirty="0"/>
          </a:p>
        </p:txBody>
      </p:sp>
      <p:sp>
        <p:nvSpPr>
          <p:cNvPr id="6" name="Pladsholder til billede 8"/>
          <p:cNvSpPr>
            <a:spLocks noGrp="1" noChangeAspect="1"/>
          </p:cNvSpPr>
          <p:nvPr>
            <p:ph type="pic" sz="quarter" idx="11" hasCustomPrompt="1"/>
          </p:nvPr>
        </p:nvSpPr>
        <p:spPr>
          <a:xfrm>
            <a:off x="4141617" y="576000"/>
            <a:ext cx="3241266" cy="5940000"/>
          </a:xfrm>
        </p:spPr>
        <p:txBody>
          <a:bodyPr/>
          <a:lstStyle>
            <a:lvl1pPr marL="0" indent="0" algn="ctr">
              <a:buNone/>
              <a:defRPr sz="1800"/>
            </a:lvl1pPr>
          </a:lstStyle>
          <a:p>
            <a:r>
              <a:rPr lang="da-DK" dirty="0"/>
              <a:t>Klik på ikonet for </a:t>
            </a:r>
            <a:br>
              <a:rPr lang="da-DK" dirty="0"/>
            </a:br>
            <a:r>
              <a:rPr lang="da-DK" dirty="0"/>
              <a:t>at tilføje et billede</a:t>
            </a:r>
            <a:br>
              <a:rPr lang="da-DK" dirty="0"/>
            </a:br>
            <a:br>
              <a:rPr lang="da-DK" dirty="0"/>
            </a:br>
            <a:br>
              <a:rPr lang="da-DK" dirty="0"/>
            </a:br>
            <a:br>
              <a:rPr lang="da-DK" dirty="0"/>
            </a:br>
            <a:br>
              <a:rPr lang="da-DK" dirty="0"/>
            </a:br>
            <a:endParaRPr lang="da-DK" dirty="0"/>
          </a:p>
        </p:txBody>
      </p:sp>
      <p:sp>
        <p:nvSpPr>
          <p:cNvPr id="7" name="Pladsholder til billede 8"/>
          <p:cNvSpPr>
            <a:spLocks noGrp="1" noChangeAspect="1"/>
          </p:cNvSpPr>
          <p:nvPr>
            <p:ph type="pic" sz="quarter" idx="12" hasCustomPrompt="1"/>
          </p:nvPr>
        </p:nvSpPr>
        <p:spPr>
          <a:xfrm>
            <a:off x="7562953" y="576000"/>
            <a:ext cx="3241266" cy="5940000"/>
          </a:xfrm>
        </p:spPr>
        <p:txBody>
          <a:bodyPr/>
          <a:lstStyle>
            <a:lvl1pPr marL="0" indent="0" algn="ctr">
              <a:buNone/>
              <a:defRPr sz="1800"/>
            </a:lvl1pPr>
          </a:lstStyle>
          <a:p>
            <a:r>
              <a:rPr lang="da-DK" dirty="0"/>
              <a:t>Klik på ikonet for </a:t>
            </a:r>
            <a:br>
              <a:rPr lang="da-DK" dirty="0"/>
            </a:br>
            <a:r>
              <a:rPr lang="da-DK" dirty="0"/>
              <a:t>at tilføje et billede</a:t>
            </a:r>
            <a:br>
              <a:rPr lang="da-DK" dirty="0"/>
            </a:br>
            <a:br>
              <a:rPr lang="da-DK" dirty="0"/>
            </a:br>
            <a:br>
              <a:rPr lang="da-DK" dirty="0"/>
            </a:br>
            <a:br>
              <a:rPr lang="da-DK" dirty="0"/>
            </a:br>
            <a:br>
              <a:rPr lang="da-DK" dirty="0"/>
            </a:br>
            <a:endParaRPr lang="da-DK" dirty="0"/>
          </a:p>
        </p:txBody>
      </p:sp>
    </p:spTree>
    <p:extLst>
      <p:ext uri="{BB962C8B-B14F-4D97-AF65-F5344CB8AC3E}">
        <p14:creationId xmlns:p14="http://schemas.microsoft.com/office/powerpoint/2010/main" val="293055937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em billeder">
    <p:spTree>
      <p:nvGrpSpPr>
        <p:cNvPr id="1" name=""/>
        <p:cNvGrpSpPr/>
        <p:nvPr/>
      </p:nvGrpSpPr>
      <p:grpSpPr>
        <a:xfrm>
          <a:off x="0" y="0"/>
          <a:ext cx="0" cy="0"/>
          <a:chOff x="0" y="0"/>
          <a:chExt cx="0" cy="0"/>
        </a:xfrm>
      </p:grpSpPr>
      <p:sp>
        <p:nvSpPr>
          <p:cNvPr id="9" name="Pladsholder til billede 8"/>
          <p:cNvSpPr>
            <a:spLocks noGrp="1" noChangeAspect="1"/>
          </p:cNvSpPr>
          <p:nvPr>
            <p:ph type="pic" sz="quarter" idx="10" hasCustomPrompt="1"/>
          </p:nvPr>
        </p:nvSpPr>
        <p:spPr>
          <a:xfrm>
            <a:off x="720281" y="576000"/>
            <a:ext cx="3241266" cy="2880000"/>
          </a:xfrm>
        </p:spPr>
        <p:txBody>
          <a:bodyPr/>
          <a:lstStyle>
            <a:lvl1pPr marL="0" indent="0" algn="ctr">
              <a:buNone/>
              <a:defRPr sz="1800"/>
            </a:lvl1pPr>
          </a:lstStyle>
          <a:p>
            <a:r>
              <a:rPr lang="da-DK" dirty="0"/>
              <a:t>Klik på ikonet for </a:t>
            </a:r>
            <a:br>
              <a:rPr lang="da-DK" dirty="0"/>
            </a:br>
            <a:r>
              <a:rPr lang="da-DK" dirty="0"/>
              <a:t>at tilføje et billede</a:t>
            </a:r>
            <a:br>
              <a:rPr lang="da-DK" dirty="0"/>
            </a:br>
            <a:br>
              <a:rPr lang="da-DK" dirty="0"/>
            </a:br>
            <a:br>
              <a:rPr lang="da-DK" dirty="0"/>
            </a:br>
            <a:br>
              <a:rPr lang="da-DK" dirty="0"/>
            </a:br>
            <a:endParaRPr lang="da-DK" dirty="0"/>
          </a:p>
        </p:txBody>
      </p:sp>
      <p:sp>
        <p:nvSpPr>
          <p:cNvPr id="7" name="Pladsholder til billede 8"/>
          <p:cNvSpPr>
            <a:spLocks noGrp="1" noChangeAspect="1"/>
          </p:cNvSpPr>
          <p:nvPr>
            <p:ph type="pic" sz="quarter" idx="12" hasCustomPrompt="1"/>
          </p:nvPr>
        </p:nvSpPr>
        <p:spPr>
          <a:xfrm>
            <a:off x="7562953" y="576000"/>
            <a:ext cx="3241266" cy="5940000"/>
          </a:xfrm>
        </p:spPr>
        <p:txBody>
          <a:bodyPr/>
          <a:lstStyle>
            <a:lvl1pPr marL="0" indent="0" algn="ctr">
              <a:buNone/>
              <a:defRPr sz="1800"/>
            </a:lvl1pPr>
          </a:lstStyle>
          <a:p>
            <a:r>
              <a:rPr lang="da-DK" dirty="0"/>
              <a:t>Klik på ikonet for </a:t>
            </a:r>
            <a:br>
              <a:rPr lang="da-DK" dirty="0"/>
            </a:br>
            <a:r>
              <a:rPr lang="da-DK" dirty="0"/>
              <a:t>at tilføje et billede</a:t>
            </a:r>
            <a:br>
              <a:rPr lang="da-DK" dirty="0"/>
            </a:br>
            <a:br>
              <a:rPr lang="da-DK" dirty="0"/>
            </a:br>
            <a:br>
              <a:rPr lang="da-DK" dirty="0"/>
            </a:br>
            <a:br>
              <a:rPr lang="da-DK" dirty="0"/>
            </a:br>
            <a:endParaRPr lang="da-DK" dirty="0"/>
          </a:p>
        </p:txBody>
      </p:sp>
      <p:sp>
        <p:nvSpPr>
          <p:cNvPr id="5" name="Pladsholder til billede 8"/>
          <p:cNvSpPr>
            <a:spLocks noGrp="1" noChangeAspect="1"/>
          </p:cNvSpPr>
          <p:nvPr>
            <p:ph type="pic" sz="quarter" idx="13" hasCustomPrompt="1"/>
          </p:nvPr>
        </p:nvSpPr>
        <p:spPr>
          <a:xfrm>
            <a:off x="720281" y="3636000"/>
            <a:ext cx="3241266" cy="2880000"/>
          </a:xfrm>
        </p:spPr>
        <p:txBody>
          <a:bodyPr/>
          <a:lstStyle>
            <a:lvl1pPr marL="0" indent="0" algn="ctr">
              <a:buNone/>
              <a:defRPr sz="1800"/>
            </a:lvl1pPr>
          </a:lstStyle>
          <a:p>
            <a:r>
              <a:rPr lang="da-DK" dirty="0"/>
              <a:t>Klik på ikonet for </a:t>
            </a:r>
            <a:br>
              <a:rPr lang="da-DK" dirty="0"/>
            </a:br>
            <a:r>
              <a:rPr lang="da-DK" dirty="0"/>
              <a:t>at tilføje et billede</a:t>
            </a:r>
            <a:br>
              <a:rPr lang="da-DK" dirty="0"/>
            </a:br>
            <a:br>
              <a:rPr lang="da-DK" dirty="0"/>
            </a:br>
            <a:br>
              <a:rPr lang="da-DK" dirty="0"/>
            </a:br>
            <a:br>
              <a:rPr lang="da-DK" dirty="0"/>
            </a:br>
            <a:endParaRPr lang="da-DK" dirty="0"/>
          </a:p>
        </p:txBody>
      </p:sp>
      <p:sp>
        <p:nvSpPr>
          <p:cNvPr id="11" name="Pladsholder til billede 8"/>
          <p:cNvSpPr>
            <a:spLocks noGrp="1" noChangeAspect="1"/>
          </p:cNvSpPr>
          <p:nvPr>
            <p:ph type="pic" sz="quarter" idx="14" hasCustomPrompt="1"/>
          </p:nvPr>
        </p:nvSpPr>
        <p:spPr>
          <a:xfrm>
            <a:off x="4141617" y="576000"/>
            <a:ext cx="3241266" cy="2880000"/>
          </a:xfrm>
        </p:spPr>
        <p:txBody>
          <a:bodyPr/>
          <a:lstStyle>
            <a:lvl1pPr marL="0" indent="0" algn="ctr">
              <a:buNone/>
              <a:defRPr sz="1800"/>
            </a:lvl1pPr>
          </a:lstStyle>
          <a:p>
            <a:r>
              <a:rPr lang="da-DK" dirty="0"/>
              <a:t>Klik på ikonet for </a:t>
            </a:r>
            <a:br>
              <a:rPr lang="da-DK" dirty="0"/>
            </a:br>
            <a:r>
              <a:rPr lang="da-DK" dirty="0"/>
              <a:t>at tilføje et billede</a:t>
            </a:r>
            <a:br>
              <a:rPr lang="da-DK" dirty="0"/>
            </a:br>
            <a:br>
              <a:rPr lang="da-DK" dirty="0"/>
            </a:br>
            <a:br>
              <a:rPr lang="da-DK" dirty="0"/>
            </a:br>
            <a:br>
              <a:rPr lang="da-DK" dirty="0"/>
            </a:br>
            <a:endParaRPr lang="da-DK" dirty="0"/>
          </a:p>
        </p:txBody>
      </p:sp>
      <p:sp>
        <p:nvSpPr>
          <p:cNvPr id="12" name="Pladsholder til billede 8"/>
          <p:cNvSpPr>
            <a:spLocks noGrp="1" noChangeAspect="1"/>
          </p:cNvSpPr>
          <p:nvPr>
            <p:ph type="pic" sz="quarter" idx="15" hasCustomPrompt="1"/>
          </p:nvPr>
        </p:nvSpPr>
        <p:spPr>
          <a:xfrm>
            <a:off x="4141617" y="3636000"/>
            <a:ext cx="3241266" cy="2880000"/>
          </a:xfrm>
        </p:spPr>
        <p:txBody>
          <a:bodyPr/>
          <a:lstStyle>
            <a:lvl1pPr marL="0" indent="0" algn="ctr">
              <a:buNone/>
              <a:defRPr sz="1800"/>
            </a:lvl1pPr>
          </a:lstStyle>
          <a:p>
            <a:r>
              <a:rPr lang="da-DK" dirty="0"/>
              <a:t>Klik på ikonet for </a:t>
            </a:r>
            <a:br>
              <a:rPr lang="da-DK" dirty="0"/>
            </a:br>
            <a:r>
              <a:rPr lang="da-DK" dirty="0"/>
              <a:t>at tilføje et billede</a:t>
            </a:r>
            <a:br>
              <a:rPr lang="da-DK" dirty="0"/>
            </a:br>
            <a:br>
              <a:rPr lang="da-DK" dirty="0"/>
            </a:br>
            <a:br>
              <a:rPr lang="da-DK" dirty="0"/>
            </a:br>
            <a:br>
              <a:rPr lang="da-DK" dirty="0"/>
            </a:br>
            <a:endParaRPr lang="da-DK" dirty="0"/>
          </a:p>
        </p:txBody>
      </p:sp>
    </p:spTree>
    <p:extLst>
      <p:ext uri="{BB962C8B-B14F-4D97-AF65-F5344CB8AC3E}">
        <p14:creationId xmlns:p14="http://schemas.microsoft.com/office/powerpoint/2010/main" val="397072521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eks billeder">
    <p:spTree>
      <p:nvGrpSpPr>
        <p:cNvPr id="1" name=""/>
        <p:cNvGrpSpPr/>
        <p:nvPr/>
      </p:nvGrpSpPr>
      <p:grpSpPr>
        <a:xfrm>
          <a:off x="0" y="0"/>
          <a:ext cx="0" cy="0"/>
          <a:chOff x="0" y="0"/>
          <a:chExt cx="0" cy="0"/>
        </a:xfrm>
      </p:grpSpPr>
      <p:sp>
        <p:nvSpPr>
          <p:cNvPr id="9" name="Pladsholder til billede 8"/>
          <p:cNvSpPr>
            <a:spLocks noGrp="1" noChangeAspect="1"/>
          </p:cNvSpPr>
          <p:nvPr>
            <p:ph type="pic" sz="quarter" idx="10" hasCustomPrompt="1"/>
          </p:nvPr>
        </p:nvSpPr>
        <p:spPr>
          <a:xfrm>
            <a:off x="720281" y="576000"/>
            <a:ext cx="3241266" cy="2880000"/>
          </a:xfrm>
        </p:spPr>
        <p:txBody>
          <a:bodyPr/>
          <a:lstStyle>
            <a:lvl1pPr marL="0" indent="0" algn="ctr">
              <a:buNone/>
              <a:defRPr sz="1800"/>
            </a:lvl1pPr>
          </a:lstStyle>
          <a:p>
            <a:r>
              <a:rPr lang="da-DK" dirty="0"/>
              <a:t>Klik på ikonet for </a:t>
            </a:r>
            <a:br>
              <a:rPr lang="da-DK" dirty="0"/>
            </a:br>
            <a:r>
              <a:rPr lang="da-DK" dirty="0"/>
              <a:t>at tilføje et billede</a:t>
            </a:r>
            <a:br>
              <a:rPr lang="da-DK" dirty="0"/>
            </a:br>
            <a:br>
              <a:rPr lang="da-DK" dirty="0"/>
            </a:br>
            <a:br>
              <a:rPr lang="da-DK" dirty="0"/>
            </a:br>
            <a:br>
              <a:rPr lang="da-DK" dirty="0"/>
            </a:br>
            <a:endParaRPr lang="da-DK" dirty="0"/>
          </a:p>
        </p:txBody>
      </p:sp>
      <p:sp>
        <p:nvSpPr>
          <p:cNvPr id="5" name="Pladsholder til billede 8"/>
          <p:cNvSpPr>
            <a:spLocks noGrp="1" noChangeAspect="1"/>
          </p:cNvSpPr>
          <p:nvPr>
            <p:ph type="pic" sz="quarter" idx="13" hasCustomPrompt="1"/>
          </p:nvPr>
        </p:nvSpPr>
        <p:spPr>
          <a:xfrm>
            <a:off x="720281" y="3636000"/>
            <a:ext cx="3241266" cy="2880000"/>
          </a:xfrm>
        </p:spPr>
        <p:txBody>
          <a:bodyPr/>
          <a:lstStyle>
            <a:lvl1pPr marL="0" indent="0" algn="ctr">
              <a:buNone/>
              <a:defRPr sz="1800"/>
            </a:lvl1pPr>
          </a:lstStyle>
          <a:p>
            <a:r>
              <a:rPr lang="da-DK" dirty="0"/>
              <a:t>Klik på ikonet for </a:t>
            </a:r>
            <a:br>
              <a:rPr lang="da-DK" dirty="0"/>
            </a:br>
            <a:r>
              <a:rPr lang="da-DK" dirty="0"/>
              <a:t>at tilføje et billede</a:t>
            </a:r>
            <a:br>
              <a:rPr lang="da-DK" dirty="0"/>
            </a:br>
            <a:br>
              <a:rPr lang="da-DK" dirty="0"/>
            </a:br>
            <a:br>
              <a:rPr lang="da-DK" dirty="0"/>
            </a:br>
            <a:br>
              <a:rPr lang="da-DK" dirty="0"/>
            </a:br>
            <a:endParaRPr lang="da-DK" dirty="0"/>
          </a:p>
        </p:txBody>
      </p:sp>
      <p:sp>
        <p:nvSpPr>
          <p:cNvPr id="11" name="Pladsholder til billede 8"/>
          <p:cNvSpPr>
            <a:spLocks noGrp="1" noChangeAspect="1"/>
          </p:cNvSpPr>
          <p:nvPr>
            <p:ph type="pic" sz="quarter" idx="14" hasCustomPrompt="1"/>
          </p:nvPr>
        </p:nvSpPr>
        <p:spPr>
          <a:xfrm>
            <a:off x="4141617" y="576000"/>
            <a:ext cx="3241266" cy="2880000"/>
          </a:xfrm>
        </p:spPr>
        <p:txBody>
          <a:bodyPr/>
          <a:lstStyle>
            <a:lvl1pPr marL="0" indent="0" algn="ctr">
              <a:buNone/>
              <a:defRPr sz="1800"/>
            </a:lvl1pPr>
          </a:lstStyle>
          <a:p>
            <a:r>
              <a:rPr lang="da-DK" dirty="0"/>
              <a:t>Klik på ikonet for </a:t>
            </a:r>
            <a:br>
              <a:rPr lang="da-DK" dirty="0"/>
            </a:br>
            <a:r>
              <a:rPr lang="da-DK" dirty="0"/>
              <a:t>at tilføje et billede</a:t>
            </a:r>
            <a:br>
              <a:rPr lang="da-DK" dirty="0"/>
            </a:br>
            <a:br>
              <a:rPr lang="da-DK" dirty="0"/>
            </a:br>
            <a:br>
              <a:rPr lang="da-DK" dirty="0"/>
            </a:br>
            <a:br>
              <a:rPr lang="da-DK" dirty="0"/>
            </a:br>
            <a:endParaRPr lang="da-DK" dirty="0"/>
          </a:p>
        </p:txBody>
      </p:sp>
      <p:sp>
        <p:nvSpPr>
          <p:cNvPr id="12" name="Pladsholder til billede 8"/>
          <p:cNvSpPr>
            <a:spLocks noGrp="1" noChangeAspect="1"/>
          </p:cNvSpPr>
          <p:nvPr>
            <p:ph type="pic" sz="quarter" idx="15" hasCustomPrompt="1"/>
          </p:nvPr>
        </p:nvSpPr>
        <p:spPr>
          <a:xfrm>
            <a:off x="4141617" y="3636000"/>
            <a:ext cx="3241266" cy="2880000"/>
          </a:xfrm>
        </p:spPr>
        <p:txBody>
          <a:bodyPr/>
          <a:lstStyle>
            <a:lvl1pPr marL="0" indent="0" algn="ctr">
              <a:buNone/>
              <a:defRPr sz="1800"/>
            </a:lvl1pPr>
          </a:lstStyle>
          <a:p>
            <a:r>
              <a:rPr lang="da-DK" dirty="0"/>
              <a:t>Klik på ikonet for </a:t>
            </a:r>
            <a:br>
              <a:rPr lang="da-DK" dirty="0"/>
            </a:br>
            <a:r>
              <a:rPr lang="da-DK" dirty="0"/>
              <a:t>at tilføje et billede</a:t>
            </a:r>
            <a:br>
              <a:rPr lang="da-DK" dirty="0"/>
            </a:br>
            <a:br>
              <a:rPr lang="da-DK" dirty="0"/>
            </a:br>
            <a:br>
              <a:rPr lang="da-DK" dirty="0"/>
            </a:br>
            <a:br>
              <a:rPr lang="da-DK" dirty="0"/>
            </a:br>
            <a:endParaRPr lang="da-DK" dirty="0"/>
          </a:p>
        </p:txBody>
      </p:sp>
      <p:sp>
        <p:nvSpPr>
          <p:cNvPr id="8" name="Pladsholder til billede 8"/>
          <p:cNvSpPr>
            <a:spLocks noGrp="1" noChangeAspect="1"/>
          </p:cNvSpPr>
          <p:nvPr>
            <p:ph type="pic" sz="quarter" idx="16" hasCustomPrompt="1"/>
          </p:nvPr>
        </p:nvSpPr>
        <p:spPr>
          <a:xfrm>
            <a:off x="7562953" y="576000"/>
            <a:ext cx="3241266" cy="2880000"/>
          </a:xfrm>
        </p:spPr>
        <p:txBody>
          <a:bodyPr/>
          <a:lstStyle>
            <a:lvl1pPr marL="0" indent="0" algn="ctr">
              <a:buNone/>
              <a:defRPr sz="1800"/>
            </a:lvl1pPr>
          </a:lstStyle>
          <a:p>
            <a:r>
              <a:rPr lang="da-DK" dirty="0"/>
              <a:t>Klik på ikonet for </a:t>
            </a:r>
            <a:br>
              <a:rPr lang="da-DK" dirty="0"/>
            </a:br>
            <a:r>
              <a:rPr lang="da-DK" dirty="0"/>
              <a:t>at tilføje et billede</a:t>
            </a:r>
            <a:br>
              <a:rPr lang="da-DK" dirty="0"/>
            </a:br>
            <a:br>
              <a:rPr lang="da-DK" dirty="0"/>
            </a:br>
            <a:br>
              <a:rPr lang="da-DK" dirty="0"/>
            </a:br>
            <a:br>
              <a:rPr lang="da-DK" dirty="0"/>
            </a:br>
            <a:endParaRPr lang="da-DK" dirty="0"/>
          </a:p>
        </p:txBody>
      </p:sp>
      <p:sp>
        <p:nvSpPr>
          <p:cNvPr id="10" name="Pladsholder til billede 8"/>
          <p:cNvSpPr>
            <a:spLocks noGrp="1" noChangeAspect="1"/>
          </p:cNvSpPr>
          <p:nvPr>
            <p:ph type="pic" sz="quarter" idx="17" hasCustomPrompt="1"/>
          </p:nvPr>
        </p:nvSpPr>
        <p:spPr>
          <a:xfrm>
            <a:off x="7562953" y="3636000"/>
            <a:ext cx="3241266" cy="2880000"/>
          </a:xfrm>
        </p:spPr>
        <p:txBody>
          <a:bodyPr/>
          <a:lstStyle>
            <a:lvl1pPr marL="0" indent="0" algn="ctr">
              <a:buNone/>
              <a:defRPr sz="1800"/>
            </a:lvl1pPr>
          </a:lstStyle>
          <a:p>
            <a:r>
              <a:rPr lang="da-DK" dirty="0"/>
              <a:t>Klik på ikonet for </a:t>
            </a:r>
            <a:br>
              <a:rPr lang="da-DK" dirty="0"/>
            </a:br>
            <a:r>
              <a:rPr lang="da-DK" dirty="0"/>
              <a:t>at tilføje et billede</a:t>
            </a:r>
            <a:br>
              <a:rPr lang="da-DK" dirty="0"/>
            </a:br>
            <a:br>
              <a:rPr lang="da-DK" dirty="0"/>
            </a:br>
            <a:br>
              <a:rPr lang="da-DK" dirty="0"/>
            </a:br>
            <a:br>
              <a:rPr lang="da-DK" dirty="0"/>
            </a:br>
            <a:endParaRPr lang="da-DK" dirty="0"/>
          </a:p>
        </p:txBody>
      </p:sp>
    </p:spTree>
    <p:extLst>
      <p:ext uri="{BB962C8B-B14F-4D97-AF65-F5344CB8AC3E}">
        <p14:creationId xmlns:p14="http://schemas.microsoft.com/office/powerpoint/2010/main" val="2633279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eldias_LYSGRØN">
    <p:spTree>
      <p:nvGrpSpPr>
        <p:cNvPr id="1" name=""/>
        <p:cNvGrpSpPr/>
        <p:nvPr/>
      </p:nvGrpSpPr>
      <p:grpSpPr>
        <a:xfrm>
          <a:off x="0" y="0"/>
          <a:ext cx="0" cy="0"/>
          <a:chOff x="0" y="0"/>
          <a:chExt cx="0" cy="0"/>
        </a:xfrm>
      </p:grpSpPr>
      <p:sp>
        <p:nvSpPr>
          <p:cNvPr id="2" name="Rektangel 1"/>
          <p:cNvSpPr>
            <a:spLocks noChangeAspect="1"/>
          </p:cNvSpPr>
          <p:nvPr/>
        </p:nvSpPr>
        <p:spPr>
          <a:xfrm>
            <a:off x="1" y="576000"/>
            <a:ext cx="12195175" cy="5940000"/>
          </a:xfrm>
          <a:prstGeom prst="rect">
            <a:avLst/>
          </a:prstGeom>
          <a:solidFill>
            <a:schemeClr val="accent1"/>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da-DK" sz="2400" dirty="0">
              <a:solidFill>
                <a:srgbClr val="3F3018"/>
              </a:solidFill>
            </a:endParaRPr>
          </a:p>
        </p:txBody>
      </p:sp>
      <p:sp>
        <p:nvSpPr>
          <p:cNvPr id="39024" name="Rectangle 112"/>
          <p:cNvSpPr>
            <a:spLocks noGrp="1" noChangeAspect="1" noChangeArrowheads="1"/>
          </p:cNvSpPr>
          <p:nvPr>
            <p:ph type="ctrTitle" sz="quarter" hasCustomPrompt="1"/>
          </p:nvPr>
        </p:nvSpPr>
        <p:spPr>
          <a:xfrm>
            <a:off x="1080422" y="3600000"/>
            <a:ext cx="9723797" cy="1440196"/>
          </a:xfrm>
        </p:spPr>
        <p:txBody>
          <a:bodyPr/>
          <a:lstStyle>
            <a:lvl1pPr>
              <a:lnSpc>
                <a:spcPct val="100000"/>
              </a:lnSpc>
              <a:spcAft>
                <a:spcPct val="20000"/>
              </a:spcAft>
              <a:defRPr sz="5000">
                <a:solidFill>
                  <a:schemeClr val="bg1"/>
                </a:solidFill>
              </a:defRPr>
            </a:lvl1pPr>
          </a:lstStyle>
          <a:p>
            <a:pPr lvl="0"/>
            <a:r>
              <a:rPr lang="da-DK" altLang="da-DK" noProof="0" dirty="0"/>
              <a:t>Skriv titel her</a:t>
            </a:r>
          </a:p>
        </p:txBody>
      </p:sp>
      <p:sp>
        <p:nvSpPr>
          <p:cNvPr id="39025" name="Rectangle 113"/>
          <p:cNvSpPr>
            <a:spLocks noGrp="1" noChangeAspect="1" noChangeArrowheads="1"/>
          </p:cNvSpPr>
          <p:nvPr>
            <p:ph type="subTitle" sz="quarter" idx="1" hasCustomPrompt="1"/>
          </p:nvPr>
        </p:nvSpPr>
        <p:spPr>
          <a:xfrm>
            <a:off x="1080422" y="5112001"/>
            <a:ext cx="9723797" cy="719305"/>
          </a:xfrm>
        </p:spPr>
        <p:txBody>
          <a:bodyPr anchor="t"/>
          <a:lstStyle>
            <a:lvl1pPr marL="0" indent="0">
              <a:buFont typeface="Wingdings" pitchFamily="2" charset="2"/>
              <a:buNone/>
              <a:defRPr sz="2600"/>
            </a:lvl1pPr>
          </a:lstStyle>
          <a:p>
            <a:pPr lvl="0"/>
            <a:r>
              <a:rPr lang="da-DK" altLang="da-DK" noProof="0" dirty="0"/>
              <a:t>Skriv undertitel her</a:t>
            </a:r>
          </a:p>
        </p:txBody>
      </p:sp>
    </p:spTree>
    <p:extLst>
      <p:ext uri="{BB962C8B-B14F-4D97-AF65-F5344CB8AC3E}">
        <p14:creationId xmlns:p14="http://schemas.microsoft.com/office/powerpoint/2010/main" val="1092917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eldias_ORANGE">
    <p:spTree>
      <p:nvGrpSpPr>
        <p:cNvPr id="1" name=""/>
        <p:cNvGrpSpPr/>
        <p:nvPr/>
      </p:nvGrpSpPr>
      <p:grpSpPr>
        <a:xfrm>
          <a:off x="0" y="0"/>
          <a:ext cx="0" cy="0"/>
          <a:chOff x="0" y="0"/>
          <a:chExt cx="0" cy="0"/>
        </a:xfrm>
      </p:grpSpPr>
      <p:sp>
        <p:nvSpPr>
          <p:cNvPr id="2" name="Rektangel 1"/>
          <p:cNvSpPr>
            <a:spLocks noChangeAspect="1"/>
          </p:cNvSpPr>
          <p:nvPr/>
        </p:nvSpPr>
        <p:spPr>
          <a:xfrm>
            <a:off x="1" y="576000"/>
            <a:ext cx="12195175" cy="5940000"/>
          </a:xfrm>
          <a:prstGeom prst="rect">
            <a:avLst/>
          </a:prstGeom>
          <a:solidFill>
            <a:schemeClr val="accent3"/>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da-DK" sz="2400" dirty="0">
              <a:solidFill>
                <a:srgbClr val="3F3018"/>
              </a:solidFill>
            </a:endParaRPr>
          </a:p>
        </p:txBody>
      </p:sp>
      <p:sp>
        <p:nvSpPr>
          <p:cNvPr id="39024" name="Rectangle 112"/>
          <p:cNvSpPr>
            <a:spLocks noGrp="1" noChangeAspect="1" noChangeArrowheads="1"/>
          </p:cNvSpPr>
          <p:nvPr>
            <p:ph type="ctrTitle" sz="quarter" hasCustomPrompt="1"/>
          </p:nvPr>
        </p:nvSpPr>
        <p:spPr>
          <a:xfrm>
            <a:off x="1080422" y="3600000"/>
            <a:ext cx="9723797" cy="1440196"/>
          </a:xfrm>
        </p:spPr>
        <p:txBody>
          <a:bodyPr/>
          <a:lstStyle>
            <a:lvl1pPr>
              <a:lnSpc>
                <a:spcPct val="100000"/>
              </a:lnSpc>
              <a:spcAft>
                <a:spcPct val="20000"/>
              </a:spcAft>
              <a:defRPr sz="5000">
                <a:solidFill>
                  <a:schemeClr val="bg1"/>
                </a:solidFill>
              </a:defRPr>
            </a:lvl1pPr>
          </a:lstStyle>
          <a:p>
            <a:pPr lvl="0"/>
            <a:r>
              <a:rPr lang="da-DK" altLang="da-DK" noProof="0" dirty="0"/>
              <a:t>Skriv titel her</a:t>
            </a:r>
          </a:p>
        </p:txBody>
      </p:sp>
      <p:sp>
        <p:nvSpPr>
          <p:cNvPr id="39025" name="Rectangle 113"/>
          <p:cNvSpPr>
            <a:spLocks noGrp="1" noChangeAspect="1" noChangeArrowheads="1"/>
          </p:cNvSpPr>
          <p:nvPr>
            <p:ph type="subTitle" sz="quarter" idx="1" hasCustomPrompt="1"/>
          </p:nvPr>
        </p:nvSpPr>
        <p:spPr>
          <a:xfrm>
            <a:off x="1080422" y="5112001"/>
            <a:ext cx="9723797" cy="719305"/>
          </a:xfrm>
        </p:spPr>
        <p:txBody>
          <a:bodyPr anchor="t"/>
          <a:lstStyle>
            <a:lvl1pPr marL="0" indent="0">
              <a:buFont typeface="Wingdings" pitchFamily="2" charset="2"/>
              <a:buNone/>
              <a:defRPr sz="2600"/>
            </a:lvl1pPr>
          </a:lstStyle>
          <a:p>
            <a:pPr lvl="0"/>
            <a:r>
              <a:rPr lang="da-DK" altLang="da-DK" noProof="0" dirty="0"/>
              <a:t>Skriv undertitel her</a:t>
            </a:r>
          </a:p>
        </p:txBody>
      </p:sp>
    </p:spTree>
    <p:extLst>
      <p:ext uri="{BB962C8B-B14F-4D97-AF65-F5344CB8AC3E}">
        <p14:creationId xmlns:p14="http://schemas.microsoft.com/office/powerpoint/2010/main" val="1729124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eldias_PETROL">
    <p:spTree>
      <p:nvGrpSpPr>
        <p:cNvPr id="1" name=""/>
        <p:cNvGrpSpPr/>
        <p:nvPr/>
      </p:nvGrpSpPr>
      <p:grpSpPr>
        <a:xfrm>
          <a:off x="0" y="0"/>
          <a:ext cx="0" cy="0"/>
          <a:chOff x="0" y="0"/>
          <a:chExt cx="0" cy="0"/>
        </a:xfrm>
      </p:grpSpPr>
      <p:sp>
        <p:nvSpPr>
          <p:cNvPr id="2" name="Rektangel 1"/>
          <p:cNvSpPr>
            <a:spLocks noChangeAspect="1"/>
          </p:cNvSpPr>
          <p:nvPr/>
        </p:nvSpPr>
        <p:spPr>
          <a:xfrm>
            <a:off x="1" y="576000"/>
            <a:ext cx="12195175" cy="5940000"/>
          </a:xfrm>
          <a:prstGeom prst="rect">
            <a:avLst/>
          </a:prstGeom>
          <a:solidFill>
            <a:schemeClr val="accent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da-DK" sz="2400" dirty="0">
              <a:solidFill>
                <a:srgbClr val="3F3018"/>
              </a:solidFill>
            </a:endParaRPr>
          </a:p>
        </p:txBody>
      </p:sp>
      <p:sp>
        <p:nvSpPr>
          <p:cNvPr id="39024" name="Rectangle 112"/>
          <p:cNvSpPr>
            <a:spLocks noGrp="1" noChangeAspect="1" noChangeArrowheads="1"/>
          </p:cNvSpPr>
          <p:nvPr>
            <p:ph type="ctrTitle" sz="quarter" hasCustomPrompt="1"/>
          </p:nvPr>
        </p:nvSpPr>
        <p:spPr>
          <a:xfrm>
            <a:off x="1080422" y="3600000"/>
            <a:ext cx="9723797" cy="1440196"/>
          </a:xfrm>
        </p:spPr>
        <p:txBody>
          <a:bodyPr/>
          <a:lstStyle>
            <a:lvl1pPr>
              <a:lnSpc>
                <a:spcPct val="100000"/>
              </a:lnSpc>
              <a:spcAft>
                <a:spcPct val="20000"/>
              </a:spcAft>
              <a:defRPr sz="5000">
                <a:solidFill>
                  <a:schemeClr val="bg1"/>
                </a:solidFill>
              </a:defRPr>
            </a:lvl1pPr>
          </a:lstStyle>
          <a:p>
            <a:pPr lvl="0"/>
            <a:r>
              <a:rPr lang="da-DK" altLang="da-DK" noProof="0" dirty="0"/>
              <a:t>Skriv titel her</a:t>
            </a:r>
          </a:p>
        </p:txBody>
      </p:sp>
      <p:sp>
        <p:nvSpPr>
          <p:cNvPr id="39025" name="Rectangle 113"/>
          <p:cNvSpPr>
            <a:spLocks noGrp="1" noChangeAspect="1" noChangeArrowheads="1"/>
          </p:cNvSpPr>
          <p:nvPr>
            <p:ph type="subTitle" sz="quarter" idx="1" hasCustomPrompt="1"/>
          </p:nvPr>
        </p:nvSpPr>
        <p:spPr>
          <a:xfrm>
            <a:off x="1080422" y="5112001"/>
            <a:ext cx="9723797" cy="719305"/>
          </a:xfrm>
        </p:spPr>
        <p:txBody>
          <a:bodyPr anchor="t"/>
          <a:lstStyle>
            <a:lvl1pPr marL="0" indent="0">
              <a:buFont typeface="Wingdings" pitchFamily="2" charset="2"/>
              <a:buNone/>
              <a:defRPr sz="2600"/>
            </a:lvl1pPr>
          </a:lstStyle>
          <a:p>
            <a:pPr lvl="0"/>
            <a:r>
              <a:rPr lang="da-DK" altLang="da-DK" noProof="0" dirty="0"/>
              <a:t>Skriv undertitel her</a:t>
            </a:r>
          </a:p>
        </p:txBody>
      </p:sp>
    </p:spTree>
    <p:extLst>
      <p:ext uri="{BB962C8B-B14F-4D97-AF65-F5344CB8AC3E}">
        <p14:creationId xmlns:p14="http://schemas.microsoft.com/office/powerpoint/2010/main" val="2085756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verskrift og indhold_HVID">
    <p:spTree>
      <p:nvGrpSpPr>
        <p:cNvPr id="1" name=""/>
        <p:cNvGrpSpPr/>
        <p:nvPr/>
      </p:nvGrpSpPr>
      <p:grpSpPr>
        <a:xfrm>
          <a:off x="0" y="0"/>
          <a:ext cx="0" cy="0"/>
          <a:chOff x="0" y="0"/>
          <a:chExt cx="0" cy="0"/>
        </a:xfrm>
      </p:grpSpPr>
      <p:sp>
        <p:nvSpPr>
          <p:cNvPr id="4" name="Rectangle 4"/>
          <p:cNvSpPr>
            <a:spLocks noGrp="1" noChangeArrowheads="1"/>
          </p:cNvSpPr>
          <p:nvPr>
            <p:ph type="title" hasCustomPrompt="1"/>
          </p:nvPr>
        </p:nvSpPr>
        <p:spPr bwMode="auto">
          <a:xfrm>
            <a:off x="720187" y="1188000"/>
            <a:ext cx="10082625" cy="90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lvl1pPr>
          </a:lstStyle>
          <a:p>
            <a:pPr lvl="0"/>
            <a:r>
              <a:rPr lang="da-DK" altLang="da-DK" dirty="0"/>
              <a:t>Skriv overskrift her</a:t>
            </a:r>
          </a:p>
        </p:txBody>
      </p:sp>
      <p:sp>
        <p:nvSpPr>
          <p:cNvPr id="5" name="Pladsholder til indhold 2"/>
          <p:cNvSpPr>
            <a:spLocks noGrp="1"/>
          </p:cNvSpPr>
          <p:nvPr>
            <p:ph idx="1" hasCustomPrompt="1"/>
          </p:nvPr>
        </p:nvSpPr>
        <p:spPr>
          <a:xfrm>
            <a:off x="720187" y="2159502"/>
            <a:ext cx="10082625" cy="4032000"/>
          </a:xfrm>
        </p:spPr>
        <p:txBody>
          <a:bodyPr/>
          <a:lstStyle>
            <a:lvl1pPr marL="457200" indent="-457200">
              <a:buClr>
                <a:schemeClr val="accent3"/>
              </a:buClr>
              <a:buFont typeface="Wingdings" panose="05000000000000000000" pitchFamily="2" charset="2"/>
              <a:buChar char="§"/>
              <a:defRPr/>
            </a:lvl1pPr>
            <a:lvl2pPr marL="1198003" indent="-364058">
              <a:buClr>
                <a:schemeClr val="accent3"/>
              </a:buClr>
              <a:buFont typeface="Wingdings" panose="05000000000000000000" pitchFamily="2" charset="2"/>
              <a:buChar char="§"/>
              <a:defRPr/>
            </a:lvl2pPr>
            <a:lvl3pPr marL="1790655" indent="-241294">
              <a:buClr>
                <a:schemeClr val="accent3"/>
              </a:buClr>
              <a:buFont typeface="Wingdings" panose="05000000000000000000" pitchFamily="2" charset="2"/>
              <a:buChar char="§"/>
              <a:defRPr/>
            </a:lvl3pPr>
            <a:lvl4pPr marL="2523004" indent="-243411">
              <a:buClr>
                <a:schemeClr val="accent3"/>
              </a:buClr>
              <a:buFont typeface="Wingdings" panose="05000000000000000000" pitchFamily="2" charset="2"/>
              <a:buChar char="§"/>
              <a:defRPr/>
            </a:lvl4pPr>
            <a:lvl5pPr marL="3160111" indent="-285750">
              <a:buClr>
                <a:schemeClr val="accent3"/>
              </a:buClr>
              <a:buFont typeface="Wingdings" panose="05000000000000000000" pitchFamily="2" charset="2"/>
              <a:buChar char="§"/>
              <a:defRPr/>
            </a:lvl5pPr>
          </a:lstStyle>
          <a:p>
            <a:pPr lvl="0"/>
            <a:r>
              <a:rPr lang="da-DK" altLang="da-DK" dirty="0"/>
              <a:t>Skriv tekst eller klik på ikon for at tilføje indhold</a:t>
            </a:r>
          </a:p>
          <a:p>
            <a:pPr lvl="1"/>
            <a:r>
              <a:rPr lang="da-DK" altLang="da-DK" dirty="0"/>
              <a:t>første niveau</a:t>
            </a:r>
          </a:p>
          <a:p>
            <a:pPr lvl="2"/>
            <a:r>
              <a:rPr lang="da-DK" altLang="da-DK" dirty="0"/>
              <a:t>andet niveau</a:t>
            </a:r>
          </a:p>
          <a:p>
            <a:pPr lvl="3"/>
            <a:r>
              <a:rPr lang="da-DK" altLang="da-DK" dirty="0"/>
              <a:t>tredje niveau</a:t>
            </a:r>
          </a:p>
          <a:p>
            <a:pPr lvl="4"/>
            <a:r>
              <a:rPr lang="da-DK" altLang="da-DK" dirty="0"/>
              <a:t>fjerde niveau</a:t>
            </a:r>
          </a:p>
        </p:txBody>
      </p:sp>
    </p:spTree>
    <p:extLst>
      <p:ext uri="{BB962C8B-B14F-4D97-AF65-F5344CB8AC3E}">
        <p14:creationId xmlns:p14="http://schemas.microsoft.com/office/powerpoint/2010/main" val="2430491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verskrift og indhold_MIDTLYS">
    <p:spTree>
      <p:nvGrpSpPr>
        <p:cNvPr id="1" name=""/>
        <p:cNvGrpSpPr/>
        <p:nvPr/>
      </p:nvGrpSpPr>
      <p:grpSpPr>
        <a:xfrm>
          <a:off x="0" y="0"/>
          <a:ext cx="0" cy="0"/>
          <a:chOff x="0" y="0"/>
          <a:chExt cx="0" cy="0"/>
        </a:xfrm>
      </p:grpSpPr>
      <p:sp>
        <p:nvSpPr>
          <p:cNvPr id="5" name="Rektangel 4"/>
          <p:cNvSpPr/>
          <p:nvPr userDrawn="1"/>
        </p:nvSpPr>
        <p:spPr>
          <a:xfrm>
            <a:off x="1" y="576000"/>
            <a:ext cx="12195175" cy="5940000"/>
          </a:xfrm>
          <a:prstGeom prst="rect">
            <a:avLst/>
          </a:prstGeom>
          <a:solidFill>
            <a:schemeClr val="bg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da-DK" sz="2400" dirty="0">
              <a:solidFill>
                <a:srgbClr val="3F3018"/>
              </a:solidFill>
            </a:endParaRPr>
          </a:p>
        </p:txBody>
      </p:sp>
      <p:sp>
        <p:nvSpPr>
          <p:cNvPr id="3" name="Pladsholder til indhold 2"/>
          <p:cNvSpPr>
            <a:spLocks noGrp="1"/>
          </p:cNvSpPr>
          <p:nvPr>
            <p:ph idx="1" hasCustomPrompt="1"/>
          </p:nvPr>
        </p:nvSpPr>
        <p:spPr/>
        <p:txBody>
          <a:bodyPr/>
          <a:lstStyle>
            <a:lvl1pPr marL="457200" indent="-457200">
              <a:buClr>
                <a:schemeClr val="accent6"/>
              </a:buClr>
              <a:buFont typeface="Wingdings" panose="05000000000000000000" pitchFamily="2" charset="2"/>
              <a:buChar char="§"/>
              <a:defRPr/>
            </a:lvl1pPr>
            <a:lvl2pPr>
              <a:buClr>
                <a:schemeClr val="accent6"/>
              </a:buClr>
              <a:defRPr/>
            </a:lvl2pPr>
            <a:lvl3pPr>
              <a:buClr>
                <a:schemeClr val="accent6"/>
              </a:buClr>
              <a:defRPr/>
            </a:lvl3pPr>
            <a:lvl4pPr>
              <a:buClr>
                <a:schemeClr val="accent6"/>
              </a:buClr>
              <a:defRPr/>
            </a:lvl4pPr>
            <a:lvl5pPr>
              <a:buClr>
                <a:schemeClr val="accent6"/>
              </a:buClr>
              <a:defRPr/>
            </a:lvl5pPr>
          </a:lstStyle>
          <a:p>
            <a:pPr lvl="0"/>
            <a:r>
              <a:rPr lang="da-DK" altLang="da-DK" dirty="0"/>
              <a:t>Skriv tekst eller klik på ikon for at tilføje indhold</a:t>
            </a:r>
          </a:p>
          <a:p>
            <a:pPr lvl="1"/>
            <a:r>
              <a:rPr lang="da-DK" altLang="da-DK" dirty="0"/>
              <a:t>første niveau</a:t>
            </a:r>
          </a:p>
          <a:p>
            <a:pPr lvl="2"/>
            <a:r>
              <a:rPr lang="da-DK" altLang="da-DK" dirty="0"/>
              <a:t>andet niveau</a:t>
            </a:r>
          </a:p>
          <a:p>
            <a:pPr lvl="3"/>
            <a:r>
              <a:rPr lang="da-DK" altLang="da-DK" dirty="0"/>
              <a:t>tredje niveau</a:t>
            </a:r>
          </a:p>
          <a:p>
            <a:pPr lvl="4"/>
            <a:r>
              <a:rPr lang="da-DK" altLang="da-DK" dirty="0"/>
              <a:t>fjerde niveau</a:t>
            </a:r>
          </a:p>
        </p:txBody>
      </p:sp>
      <p:sp>
        <p:nvSpPr>
          <p:cNvPr id="4" name="Rectangle 4"/>
          <p:cNvSpPr>
            <a:spLocks noGrp="1" noChangeArrowheads="1"/>
          </p:cNvSpPr>
          <p:nvPr>
            <p:ph type="title" hasCustomPrompt="1"/>
          </p:nvPr>
        </p:nvSpPr>
        <p:spPr bwMode="auto">
          <a:xfrm>
            <a:off x="720187" y="1188000"/>
            <a:ext cx="10082625" cy="90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solidFill>
                  <a:schemeClr val="accent6"/>
                </a:solidFill>
              </a:defRPr>
            </a:lvl1pPr>
          </a:lstStyle>
          <a:p>
            <a:pPr lvl="0"/>
            <a:r>
              <a:rPr lang="da-DK" altLang="da-DK" dirty="0"/>
              <a:t>Skriv overskrift her</a:t>
            </a:r>
          </a:p>
        </p:txBody>
      </p:sp>
    </p:spTree>
    <p:extLst>
      <p:ext uri="{BB962C8B-B14F-4D97-AF65-F5344CB8AC3E}">
        <p14:creationId xmlns:p14="http://schemas.microsoft.com/office/powerpoint/2010/main" val="874690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verskrift og indhold_MIDTRØD">
    <p:spTree>
      <p:nvGrpSpPr>
        <p:cNvPr id="1" name=""/>
        <p:cNvGrpSpPr/>
        <p:nvPr/>
      </p:nvGrpSpPr>
      <p:grpSpPr>
        <a:xfrm>
          <a:off x="0" y="0"/>
          <a:ext cx="0" cy="0"/>
          <a:chOff x="0" y="0"/>
          <a:chExt cx="0" cy="0"/>
        </a:xfrm>
      </p:grpSpPr>
      <p:sp>
        <p:nvSpPr>
          <p:cNvPr id="5" name="Rektangel 4"/>
          <p:cNvSpPr/>
          <p:nvPr userDrawn="1"/>
        </p:nvSpPr>
        <p:spPr>
          <a:xfrm>
            <a:off x="1" y="576000"/>
            <a:ext cx="12195175" cy="5940000"/>
          </a:xfrm>
          <a:prstGeom prst="rect">
            <a:avLst/>
          </a:prstGeom>
          <a:solidFill>
            <a:schemeClr val="tx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da-DK" sz="2400" dirty="0">
              <a:solidFill>
                <a:srgbClr val="3F3018"/>
              </a:solidFill>
            </a:endParaRPr>
          </a:p>
        </p:txBody>
      </p:sp>
      <p:sp>
        <p:nvSpPr>
          <p:cNvPr id="4" name="Rectangle 4"/>
          <p:cNvSpPr>
            <a:spLocks noGrp="1" noChangeArrowheads="1"/>
          </p:cNvSpPr>
          <p:nvPr>
            <p:ph type="title" hasCustomPrompt="1"/>
          </p:nvPr>
        </p:nvSpPr>
        <p:spPr bwMode="auto">
          <a:xfrm>
            <a:off x="720187" y="1188000"/>
            <a:ext cx="10082625" cy="90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solidFill>
                  <a:schemeClr val="bg1"/>
                </a:solidFill>
              </a:defRPr>
            </a:lvl1pPr>
          </a:lstStyle>
          <a:p>
            <a:pPr lvl="0"/>
            <a:r>
              <a:rPr lang="da-DK" altLang="da-DK" dirty="0"/>
              <a:t>Skriv overskrift her</a:t>
            </a:r>
          </a:p>
        </p:txBody>
      </p:sp>
      <p:sp>
        <p:nvSpPr>
          <p:cNvPr id="6" name="Pladsholder til indhold 2"/>
          <p:cNvSpPr>
            <a:spLocks noGrp="1"/>
          </p:cNvSpPr>
          <p:nvPr>
            <p:ph idx="1" hasCustomPrompt="1"/>
          </p:nvPr>
        </p:nvSpPr>
        <p:spPr>
          <a:xfrm>
            <a:off x="720187" y="2159502"/>
            <a:ext cx="10082625" cy="4032000"/>
          </a:xfrm>
        </p:spPr>
        <p:txBody>
          <a:bodyPr/>
          <a:lstStyle>
            <a:lvl1pPr marL="457200" indent="-457200">
              <a:buClr>
                <a:schemeClr val="bg1"/>
              </a:buClr>
              <a:buFont typeface="Wingdings" panose="05000000000000000000" pitchFamily="2" charset="2"/>
              <a:buChar char="§"/>
              <a:defRPr>
                <a:solidFill>
                  <a:schemeClr val="bg2"/>
                </a:solidFill>
              </a:defRPr>
            </a:lvl1pPr>
            <a:lvl2pPr>
              <a:buClr>
                <a:schemeClr val="bg1"/>
              </a:buClr>
              <a:defRPr>
                <a:solidFill>
                  <a:schemeClr val="bg2"/>
                </a:solidFill>
              </a:defRPr>
            </a:lvl2pPr>
            <a:lvl3pPr>
              <a:buClr>
                <a:schemeClr val="bg1"/>
              </a:buClr>
              <a:defRPr>
                <a:solidFill>
                  <a:schemeClr val="bg2"/>
                </a:solidFill>
              </a:defRPr>
            </a:lvl3pPr>
            <a:lvl4pPr>
              <a:buClr>
                <a:schemeClr val="bg1"/>
              </a:buClr>
              <a:defRPr>
                <a:solidFill>
                  <a:schemeClr val="bg2"/>
                </a:solidFill>
              </a:defRPr>
            </a:lvl4pPr>
            <a:lvl5pPr>
              <a:buClr>
                <a:schemeClr val="bg1"/>
              </a:buClr>
              <a:defRPr>
                <a:solidFill>
                  <a:schemeClr val="bg2"/>
                </a:solidFill>
              </a:defRPr>
            </a:lvl5pPr>
          </a:lstStyle>
          <a:p>
            <a:pPr lvl="0"/>
            <a:r>
              <a:rPr lang="da-DK" altLang="da-DK" dirty="0"/>
              <a:t>Skriv tekst eller klik på ikon for at tilføje indhold</a:t>
            </a:r>
          </a:p>
          <a:p>
            <a:pPr lvl="1"/>
            <a:r>
              <a:rPr lang="da-DK" altLang="da-DK" dirty="0"/>
              <a:t>første niveau</a:t>
            </a:r>
          </a:p>
          <a:p>
            <a:pPr lvl="2"/>
            <a:r>
              <a:rPr lang="da-DK" altLang="da-DK" dirty="0"/>
              <a:t>andet niveau</a:t>
            </a:r>
          </a:p>
          <a:p>
            <a:pPr lvl="3"/>
            <a:r>
              <a:rPr lang="da-DK" altLang="da-DK" dirty="0"/>
              <a:t>tredje niveau</a:t>
            </a:r>
          </a:p>
          <a:p>
            <a:pPr lvl="4"/>
            <a:r>
              <a:rPr lang="da-DK" altLang="da-DK" dirty="0"/>
              <a:t>fjerde niveau</a:t>
            </a:r>
          </a:p>
        </p:txBody>
      </p:sp>
    </p:spTree>
    <p:extLst>
      <p:ext uri="{BB962C8B-B14F-4D97-AF65-F5344CB8AC3E}">
        <p14:creationId xmlns:p14="http://schemas.microsoft.com/office/powerpoint/2010/main" val="3164536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verskrift og indhold_LYSGRØN">
    <p:spTree>
      <p:nvGrpSpPr>
        <p:cNvPr id="1" name=""/>
        <p:cNvGrpSpPr/>
        <p:nvPr/>
      </p:nvGrpSpPr>
      <p:grpSpPr>
        <a:xfrm>
          <a:off x="0" y="0"/>
          <a:ext cx="0" cy="0"/>
          <a:chOff x="0" y="0"/>
          <a:chExt cx="0" cy="0"/>
        </a:xfrm>
      </p:grpSpPr>
      <p:sp>
        <p:nvSpPr>
          <p:cNvPr id="5" name="Rektangel 4"/>
          <p:cNvSpPr/>
          <p:nvPr userDrawn="1"/>
        </p:nvSpPr>
        <p:spPr>
          <a:xfrm>
            <a:off x="1" y="576000"/>
            <a:ext cx="12195175" cy="5940000"/>
          </a:xfrm>
          <a:prstGeom prst="rect">
            <a:avLst/>
          </a:prstGeom>
          <a:solidFill>
            <a:schemeClr val="accent1"/>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da-DK" sz="2400" dirty="0">
              <a:solidFill>
                <a:srgbClr val="3F3018"/>
              </a:solidFill>
            </a:endParaRPr>
          </a:p>
        </p:txBody>
      </p:sp>
      <p:sp>
        <p:nvSpPr>
          <p:cNvPr id="4" name="Rectangle 4"/>
          <p:cNvSpPr>
            <a:spLocks noGrp="1" noChangeArrowheads="1"/>
          </p:cNvSpPr>
          <p:nvPr>
            <p:ph type="title" hasCustomPrompt="1"/>
          </p:nvPr>
        </p:nvSpPr>
        <p:spPr bwMode="auto">
          <a:xfrm>
            <a:off x="720187" y="1188000"/>
            <a:ext cx="10082625" cy="90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solidFill>
                  <a:schemeClr val="accent1">
                    <a:lumMod val="50000"/>
                  </a:schemeClr>
                </a:solidFill>
              </a:defRPr>
            </a:lvl1pPr>
          </a:lstStyle>
          <a:p>
            <a:pPr lvl="0"/>
            <a:r>
              <a:rPr lang="da-DK" altLang="da-DK" dirty="0"/>
              <a:t>Skriv overskrift her</a:t>
            </a:r>
          </a:p>
        </p:txBody>
      </p:sp>
      <p:sp>
        <p:nvSpPr>
          <p:cNvPr id="6" name="Pladsholder til indhold 2"/>
          <p:cNvSpPr>
            <a:spLocks noGrp="1"/>
          </p:cNvSpPr>
          <p:nvPr>
            <p:ph idx="1" hasCustomPrompt="1"/>
          </p:nvPr>
        </p:nvSpPr>
        <p:spPr>
          <a:xfrm>
            <a:off x="720187" y="2159502"/>
            <a:ext cx="10082625" cy="4032000"/>
          </a:xfrm>
        </p:spPr>
        <p:txBody>
          <a:bodyPr/>
          <a:lstStyle>
            <a:lvl1pPr marL="0" indent="0">
              <a:buClr>
                <a:schemeClr val="bg1"/>
              </a:buClr>
              <a:buFont typeface="Wingdings" panose="05000000000000000000" pitchFamily="2" charset="2"/>
              <a:buNone/>
              <a:defRPr>
                <a:solidFill>
                  <a:schemeClr val="accent1">
                    <a:lumMod val="50000"/>
                  </a:schemeClr>
                </a:solidFill>
              </a:defRPr>
            </a:lvl1pPr>
            <a:lvl2pPr>
              <a:buClr>
                <a:schemeClr val="bg1"/>
              </a:buClr>
              <a:defRPr>
                <a:solidFill>
                  <a:schemeClr val="accent1">
                    <a:lumMod val="50000"/>
                  </a:schemeClr>
                </a:solidFill>
              </a:defRPr>
            </a:lvl2pPr>
            <a:lvl3pPr>
              <a:buClr>
                <a:schemeClr val="bg1"/>
              </a:buClr>
              <a:defRPr>
                <a:solidFill>
                  <a:schemeClr val="accent1">
                    <a:lumMod val="50000"/>
                  </a:schemeClr>
                </a:solidFill>
              </a:defRPr>
            </a:lvl3pPr>
            <a:lvl4pPr>
              <a:buClr>
                <a:schemeClr val="bg1"/>
              </a:buClr>
              <a:defRPr>
                <a:solidFill>
                  <a:schemeClr val="accent1">
                    <a:lumMod val="50000"/>
                  </a:schemeClr>
                </a:solidFill>
              </a:defRPr>
            </a:lvl4pPr>
            <a:lvl5pPr>
              <a:buClr>
                <a:schemeClr val="bg1"/>
              </a:buClr>
              <a:defRPr>
                <a:solidFill>
                  <a:schemeClr val="accent1">
                    <a:lumMod val="50000"/>
                  </a:schemeClr>
                </a:solidFill>
              </a:defRPr>
            </a:lvl5pPr>
          </a:lstStyle>
          <a:p>
            <a:pPr lvl="0"/>
            <a:r>
              <a:rPr lang="da-DK" altLang="da-DK" dirty="0"/>
              <a:t>Skriv tekst eller klik på ikon for at tilføje indhold</a:t>
            </a:r>
          </a:p>
          <a:p>
            <a:pPr lvl="1"/>
            <a:r>
              <a:rPr lang="da-DK" altLang="da-DK" dirty="0"/>
              <a:t>første niveau</a:t>
            </a:r>
          </a:p>
          <a:p>
            <a:pPr lvl="2"/>
            <a:r>
              <a:rPr lang="da-DK" altLang="da-DK" dirty="0"/>
              <a:t>andet niveau</a:t>
            </a:r>
          </a:p>
          <a:p>
            <a:pPr lvl="3"/>
            <a:r>
              <a:rPr lang="da-DK" altLang="da-DK" dirty="0"/>
              <a:t>tredje niveau</a:t>
            </a:r>
          </a:p>
          <a:p>
            <a:pPr lvl="4"/>
            <a:r>
              <a:rPr lang="da-DK" altLang="da-DK" dirty="0"/>
              <a:t>fjerde niveau</a:t>
            </a:r>
          </a:p>
        </p:txBody>
      </p:sp>
    </p:spTree>
    <p:extLst>
      <p:ext uri="{BB962C8B-B14F-4D97-AF65-F5344CB8AC3E}">
        <p14:creationId xmlns:p14="http://schemas.microsoft.com/office/powerpoint/2010/main" val="3034385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7892" name="Rectangle 4"/>
          <p:cNvSpPr>
            <a:spLocks noGrp="1" noChangeAspect="1" noChangeArrowheads="1"/>
          </p:cNvSpPr>
          <p:nvPr>
            <p:ph type="title"/>
          </p:nvPr>
        </p:nvSpPr>
        <p:spPr bwMode="auto">
          <a:xfrm>
            <a:off x="720187" y="1188000"/>
            <a:ext cx="10082625" cy="90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p>
            <a:pPr lvl="0"/>
            <a:r>
              <a:rPr lang="da-DK" altLang="da-DK" dirty="0"/>
              <a:t>Skriv overskrift her</a:t>
            </a:r>
          </a:p>
        </p:txBody>
      </p:sp>
      <p:sp>
        <p:nvSpPr>
          <p:cNvPr id="37893" name="Rectangle 5"/>
          <p:cNvSpPr>
            <a:spLocks noGrp="1" noChangeAspect="1" noChangeArrowheads="1"/>
          </p:cNvSpPr>
          <p:nvPr>
            <p:ph type="body" idx="1"/>
          </p:nvPr>
        </p:nvSpPr>
        <p:spPr bwMode="auto">
          <a:xfrm>
            <a:off x="720187" y="2159502"/>
            <a:ext cx="10082625" cy="403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da-DK" altLang="da-DK" dirty="0"/>
              <a:t>Skriv tekst</a:t>
            </a:r>
          </a:p>
          <a:p>
            <a:pPr lvl="1"/>
            <a:r>
              <a:rPr lang="da-DK" altLang="da-DK" dirty="0"/>
              <a:t>skriv tekst i </a:t>
            </a:r>
            <a:r>
              <a:rPr lang="da-DK" altLang="da-DK" dirty="0" err="1"/>
              <a:t>bullit</a:t>
            </a:r>
            <a:r>
              <a:rPr lang="da-DK" altLang="da-DK" dirty="0"/>
              <a:t>-form</a:t>
            </a:r>
          </a:p>
          <a:p>
            <a:pPr lvl="2"/>
            <a:r>
              <a:rPr lang="da-DK" altLang="da-DK" dirty="0"/>
              <a:t>andet niveau</a:t>
            </a:r>
          </a:p>
          <a:p>
            <a:pPr lvl="3"/>
            <a:r>
              <a:rPr lang="da-DK" altLang="da-DK" dirty="0"/>
              <a:t>tredje niveau</a:t>
            </a:r>
          </a:p>
          <a:p>
            <a:pPr lvl="4"/>
            <a:r>
              <a:rPr lang="da-DK" altLang="da-DK" dirty="0"/>
              <a:t>fjerde niveau</a:t>
            </a:r>
          </a:p>
        </p:txBody>
      </p:sp>
      <p:sp>
        <p:nvSpPr>
          <p:cNvPr id="26" name="Rectangle 7"/>
          <p:cNvSpPr txBox="1">
            <a:spLocks noChangeArrowheads="1"/>
          </p:cNvSpPr>
          <p:nvPr/>
        </p:nvSpPr>
        <p:spPr bwMode="auto">
          <a:xfrm>
            <a:off x="8967502" y="6444000"/>
            <a:ext cx="3099607" cy="308046"/>
          </a:xfrm>
          <a:prstGeom prst="rect">
            <a:avLst/>
          </a:prstGeom>
          <a:noFill/>
          <a:ln>
            <a:noFill/>
          </a:ln>
          <a:effectLst/>
        </p:spPr>
        <p:txBody>
          <a:bodyPr vert="horz" wrap="square" lIns="0" tIns="0" rIns="0" bIns="0" numCol="1" anchor="b" anchorCtr="0" compatLnSpc="1">
            <a:prstTxWarp prst="textNoShape">
              <a:avLst/>
            </a:prstTxWarp>
          </a:bodyPr>
          <a:lstStyle>
            <a:defPPr>
              <a:defRPr lang="da-DK"/>
            </a:defPPr>
            <a:lvl1pPr marL="0" algn="r" defTabSz="914400" rtl="0" eaLnBrk="0" latinLnBrk="0" hangingPunct="0">
              <a:defRPr sz="900" b="1"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6C9427-3C37-4B67-A51B-8175507267F1}" type="slidenum">
              <a:rPr lang="da-DK" altLang="da-DK" sz="800" b="1" smtClean="0">
                <a:solidFill>
                  <a:schemeClr val="bg2"/>
                </a:solidFill>
              </a:rPr>
              <a:pPr>
                <a:defRPr/>
              </a:pPr>
              <a:t>‹nr.›</a:t>
            </a:fld>
            <a:r>
              <a:rPr lang="da-DK" altLang="da-DK" sz="800" b="1" dirty="0">
                <a:solidFill>
                  <a:schemeClr val="bg2"/>
                </a:solidFill>
              </a:rPr>
              <a:t>  ▪  www.regionmidtjylland.dk</a:t>
            </a:r>
          </a:p>
        </p:txBody>
      </p:sp>
      <p:pic>
        <p:nvPicPr>
          <p:cNvPr id="2" name="Billede 1"/>
          <p:cNvPicPr preferRelativeResize="0">
            <a:picLocks noChangeAspect="1"/>
          </p:cNvPicPr>
          <p:nvPr/>
        </p:nvPicPr>
        <p:blipFill>
          <a:blip r:embed="rId29" cstate="print">
            <a:extLst>
              <a:ext uri="{28A0092B-C50C-407E-A947-70E740481C1C}">
                <a14:useLocalDpi xmlns:a14="http://schemas.microsoft.com/office/drawing/2010/main" val="0"/>
              </a:ext>
            </a:extLst>
          </a:blip>
          <a:stretch>
            <a:fillRect/>
          </a:stretch>
        </p:blipFill>
        <p:spPr>
          <a:xfrm>
            <a:off x="11236387" y="108001"/>
            <a:ext cx="841687" cy="405577"/>
          </a:xfrm>
          <a:prstGeom prst="rect">
            <a:avLst/>
          </a:prstGeom>
        </p:spPr>
      </p:pic>
    </p:spTree>
    <p:extLst>
      <p:ext uri="{BB962C8B-B14F-4D97-AF65-F5344CB8AC3E}">
        <p14:creationId xmlns:p14="http://schemas.microsoft.com/office/powerpoint/2010/main" val="4160304995"/>
      </p:ext>
    </p:extLst>
  </p:cSld>
  <p:clrMap bg1="lt1" tx1="dk1" bg2="lt2" tx2="dk2" accent1="accent1" accent2="accent2" accent3="accent3" accent4="accent4" accent5="accent5" accent6="accent6" hlink="hlink" folHlink="folHlink"/>
  <p:sldLayoutIdLst>
    <p:sldLayoutId id="2147483836" r:id="rId1"/>
    <p:sldLayoutId id="2147483862" r:id="rId2"/>
    <p:sldLayoutId id="2147483853" r:id="rId3"/>
    <p:sldLayoutId id="2147483852" r:id="rId4"/>
    <p:sldLayoutId id="2147483861" r:id="rId5"/>
    <p:sldLayoutId id="2147483837" r:id="rId6"/>
    <p:sldLayoutId id="2147483851" r:id="rId7"/>
    <p:sldLayoutId id="2147483850" r:id="rId8"/>
    <p:sldLayoutId id="2147483868" r:id="rId9"/>
    <p:sldLayoutId id="2147483854" r:id="rId10"/>
    <p:sldLayoutId id="2147483867" r:id="rId11"/>
    <p:sldLayoutId id="2147483842" r:id="rId12"/>
    <p:sldLayoutId id="2147483838" r:id="rId13"/>
    <p:sldLayoutId id="2147483849" r:id="rId14"/>
    <p:sldLayoutId id="2147483839" r:id="rId15"/>
    <p:sldLayoutId id="2147483840" r:id="rId16"/>
    <p:sldLayoutId id="2147483844" r:id="rId17"/>
    <p:sldLayoutId id="2147483845" r:id="rId18"/>
    <p:sldLayoutId id="2147483855" r:id="rId19"/>
    <p:sldLayoutId id="2147483857" r:id="rId20"/>
    <p:sldLayoutId id="2147483859" r:id="rId21"/>
    <p:sldLayoutId id="2147483846" r:id="rId22"/>
    <p:sldLayoutId id="2147483856" r:id="rId23"/>
    <p:sldLayoutId id="2147483863" r:id="rId24"/>
    <p:sldLayoutId id="2147483864" r:id="rId25"/>
    <p:sldLayoutId id="2147483865" r:id="rId26"/>
    <p:sldLayoutId id="2147483866" r:id="rId27"/>
  </p:sldLayoutIdLst>
  <p:txStyles>
    <p:titleStyle>
      <a:lvl1pPr algn="l" rtl="0" eaLnBrk="1" fontAlgn="base" hangingPunct="1">
        <a:lnSpc>
          <a:spcPct val="80000"/>
        </a:lnSpc>
        <a:spcBef>
          <a:spcPct val="0"/>
        </a:spcBef>
        <a:spcAft>
          <a:spcPct val="0"/>
        </a:spcAft>
        <a:defRPr sz="3600" b="1" baseline="0">
          <a:solidFill>
            <a:schemeClr val="tx2"/>
          </a:solidFill>
          <a:latin typeface="+mj-lt"/>
          <a:ea typeface="+mj-ea"/>
          <a:cs typeface="+mj-cs"/>
        </a:defRPr>
      </a:lvl1pPr>
      <a:lvl2pPr algn="l" rtl="0" eaLnBrk="1" fontAlgn="base" hangingPunct="1">
        <a:lnSpc>
          <a:spcPct val="80000"/>
        </a:lnSpc>
        <a:spcBef>
          <a:spcPct val="0"/>
        </a:spcBef>
        <a:spcAft>
          <a:spcPct val="0"/>
        </a:spcAft>
        <a:defRPr sz="4000" b="1">
          <a:solidFill>
            <a:srgbClr val="3F3018"/>
          </a:solidFill>
          <a:latin typeface="Verdana" pitchFamily="34" charset="0"/>
        </a:defRPr>
      </a:lvl2pPr>
      <a:lvl3pPr algn="l" rtl="0" eaLnBrk="1" fontAlgn="base" hangingPunct="1">
        <a:lnSpc>
          <a:spcPct val="80000"/>
        </a:lnSpc>
        <a:spcBef>
          <a:spcPct val="0"/>
        </a:spcBef>
        <a:spcAft>
          <a:spcPct val="0"/>
        </a:spcAft>
        <a:defRPr sz="4000" b="1">
          <a:solidFill>
            <a:srgbClr val="3F3018"/>
          </a:solidFill>
          <a:latin typeface="Verdana" pitchFamily="34" charset="0"/>
        </a:defRPr>
      </a:lvl3pPr>
      <a:lvl4pPr algn="l" rtl="0" eaLnBrk="1" fontAlgn="base" hangingPunct="1">
        <a:lnSpc>
          <a:spcPct val="80000"/>
        </a:lnSpc>
        <a:spcBef>
          <a:spcPct val="0"/>
        </a:spcBef>
        <a:spcAft>
          <a:spcPct val="0"/>
        </a:spcAft>
        <a:defRPr sz="4000" b="1">
          <a:solidFill>
            <a:srgbClr val="3F3018"/>
          </a:solidFill>
          <a:latin typeface="Verdana" pitchFamily="34" charset="0"/>
        </a:defRPr>
      </a:lvl4pPr>
      <a:lvl5pPr algn="l" rtl="0" eaLnBrk="1" fontAlgn="base" hangingPunct="1">
        <a:lnSpc>
          <a:spcPct val="80000"/>
        </a:lnSpc>
        <a:spcBef>
          <a:spcPct val="0"/>
        </a:spcBef>
        <a:spcAft>
          <a:spcPct val="0"/>
        </a:spcAft>
        <a:defRPr sz="4000" b="1">
          <a:solidFill>
            <a:srgbClr val="3F3018"/>
          </a:solidFill>
          <a:latin typeface="Verdana" pitchFamily="34" charset="0"/>
        </a:defRPr>
      </a:lvl5pPr>
      <a:lvl6pPr marL="609585" algn="l" rtl="0" eaLnBrk="1" fontAlgn="base" hangingPunct="1">
        <a:lnSpc>
          <a:spcPct val="80000"/>
        </a:lnSpc>
        <a:spcBef>
          <a:spcPct val="0"/>
        </a:spcBef>
        <a:spcAft>
          <a:spcPct val="0"/>
        </a:spcAft>
        <a:defRPr sz="4000" b="1">
          <a:solidFill>
            <a:srgbClr val="3F3018"/>
          </a:solidFill>
          <a:latin typeface="Verdana" pitchFamily="34" charset="0"/>
        </a:defRPr>
      </a:lvl6pPr>
      <a:lvl7pPr marL="1219170" algn="l" rtl="0" eaLnBrk="1" fontAlgn="base" hangingPunct="1">
        <a:lnSpc>
          <a:spcPct val="80000"/>
        </a:lnSpc>
        <a:spcBef>
          <a:spcPct val="0"/>
        </a:spcBef>
        <a:spcAft>
          <a:spcPct val="0"/>
        </a:spcAft>
        <a:defRPr sz="4000" b="1">
          <a:solidFill>
            <a:srgbClr val="3F3018"/>
          </a:solidFill>
          <a:latin typeface="Verdana" pitchFamily="34" charset="0"/>
        </a:defRPr>
      </a:lvl7pPr>
      <a:lvl8pPr marL="1828754" algn="l" rtl="0" eaLnBrk="1" fontAlgn="base" hangingPunct="1">
        <a:lnSpc>
          <a:spcPct val="80000"/>
        </a:lnSpc>
        <a:spcBef>
          <a:spcPct val="0"/>
        </a:spcBef>
        <a:spcAft>
          <a:spcPct val="0"/>
        </a:spcAft>
        <a:defRPr sz="4000" b="1">
          <a:solidFill>
            <a:srgbClr val="3F3018"/>
          </a:solidFill>
          <a:latin typeface="Verdana" pitchFamily="34" charset="0"/>
        </a:defRPr>
      </a:lvl8pPr>
      <a:lvl9pPr marL="2438339" algn="l" rtl="0" eaLnBrk="1" fontAlgn="base" hangingPunct="1">
        <a:lnSpc>
          <a:spcPct val="80000"/>
        </a:lnSpc>
        <a:spcBef>
          <a:spcPct val="0"/>
        </a:spcBef>
        <a:spcAft>
          <a:spcPct val="0"/>
        </a:spcAft>
        <a:defRPr sz="4000" b="1">
          <a:solidFill>
            <a:srgbClr val="3F3018"/>
          </a:solidFill>
          <a:latin typeface="Verdana" pitchFamily="34" charset="0"/>
        </a:defRPr>
      </a:lvl9pPr>
    </p:titleStyle>
    <p:bodyStyle>
      <a:lvl1pPr marL="457200" marR="0" indent="-457200" algn="l" defTabSz="914400" rtl="0" eaLnBrk="1" fontAlgn="base" latinLnBrk="0" hangingPunct="1">
        <a:lnSpc>
          <a:spcPct val="100000"/>
        </a:lnSpc>
        <a:spcBef>
          <a:spcPct val="0"/>
        </a:spcBef>
        <a:spcAft>
          <a:spcPct val="20000"/>
        </a:spcAft>
        <a:buClr>
          <a:schemeClr val="accent3"/>
        </a:buClr>
        <a:buSzTx/>
        <a:buFont typeface="Wingdings" panose="05000000000000000000" pitchFamily="2" charset="2"/>
        <a:buChar char="§"/>
        <a:tabLst/>
        <a:defRPr sz="3200">
          <a:solidFill>
            <a:schemeClr val="tx1"/>
          </a:solidFill>
          <a:latin typeface="+mn-lt"/>
          <a:ea typeface="+mn-ea"/>
          <a:cs typeface="+mn-cs"/>
        </a:defRPr>
      </a:lvl1pPr>
      <a:lvl2pPr marL="1198003" indent="-364058" algn="l" rtl="0" eaLnBrk="1" fontAlgn="base" hangingPunct="1">
        <a:spcBef>
          <a:spcPct val="0"/>
        </a:spcBef>
        <a:spcAft>
          <a:spcPct val="20000"/>
        </a:spcAft>
        <a:buClr>
          <a:schemeClr val="accent3"/>
        </a:buClr>
        <a:buFont typeface="Wingdings" pitchFamily="2" charset="2"/>
        <a:buChar char="§"/>
        <a:defRPr sz="3200">
          <a:solidFill>
            <a:schemeClr val="tx1"/>
          </a:solidFill>
          <a:latin typeface="+mn-lt"/>
        </a:defRPr>
      </a:lvl2pPr>
      <a:lvl3pPr marL="1790655" indent="-241294" algn="l" rtl="0" eaLnBrk="1" fontAlgn="base" hangingPunct="1">
        <a:spcBef>
          <a:spcPct val="0"/>
        </a:spcBef>
        <a:spcAft>
          <a:spcPct val="20000"/>
        </a:spcAft>
        <a:buClr>
          <a:schemeClr val="accent3"/>
        </a:buClr>
        <a:buFont typeface="Wingdings" pitchFamily="2" charset="2"/>
        <a:buChar char="§"/>
        <a:defRPr sz="2600">
          <a:solidFill>
            <a:schemeClr val="tx1"/>
          </a:solidFill>
          <a:latin typeface="+mn-lt"/>
        </a:defRPr>
      </a:lvl3pPr>
      <a:lvl4pPr marL="2523004" indent="-243411" algn="l" rtl="0" eaLnBrk="1" fontAlgn="base" hangingPunct="1">
        <a:spcBef>
          <a:spcPct val="0"/>
        </a:spcBef>
        <a:spcAft>
          <a:spcPct val="20000"/>
        </a:spcAft>
        <a:buClr>
          <a:schemeClr val="accent3"/>
        </a:buClr>
        <a:buFont typeface="Wingdings" pitchFamily="2" charset="2"/>
        <a:buChar char="§"/>
        <a:defRPr sz="2200">
          <a:solidFill>
            <a:schemeClr val="tx1"/>
          </a:solidFill>
          <a:latin typeface="+mn-lt"/>
        </a:defRPr>
      </a:lvl4pPr>
      <a:lvl5pPr marL="3109306" indent="-234945" algn="l" rtl="0" eaLnBrk="1" fontAlgn="base" hangingPunct="1">
        <a:spcBef>
          <a:spcPct val="0"/>
        </a:spcBef>
        <a:spcAft>
          <a:spcPct val="20000"/>
        </a:spcAft>
        <a:buClr>
          <a:schemeClr val="accent3"/>
        </a:buClr>
        <a:buFont typeface="Wingdings" pitchFamily="2" charset="2"/>
        <a:buChar char="§"/>
        <a:defRPr sz="1800">
          <a:solidFill>
            <a:schemeClr val="tx1"/>
          </a:solidFill>
          <a:latin typeface="+mn-lt"/>
        </a:defRPr>
      </a:lvl5pPr>
      <a:lvl6pPr marL="3718891" indent="-234945" algn="l" rtl="0" eaLnBrk="1" fontAlgn="base" hangingPunct="1">
        <a:spcBef>
          <a:spcPct val="0"/>
        </a:spcBef>
        <a:spcAft>
          <a:spcPct val="20000"/>
        </a:spcAft>
        <a:buClr>
          <a:schemeClr val="accent2"/>
        </a:buClr>
        <a:buFont typeface="Wingdings" pitchFamily="2" charset="2"/>
        <a:buChar char="§"/>
        <a:defRPr sz="1900">
          <a:solidFill>
            <a:schemeClr val="tx1"/>
          </a:solidFill>
          <a:latin typeface="+mn-lt"/>
        </a:defRPr>
      </a:lvl6pPr>
      <a:lvl7pPr marL="4328476" indent="-234945" algn="l" rtl="0" eaLnBrk="1" fontAlgn="base" hangingPunct="1">
        <a:spcBef>
          <a:spcPct val="0"/>
        </a:spcBef>
        <a:spcAft>
          <a:spcPct val="20000"/>
        </a:spcAft>
        <a:buClr>
          <a:schemeClr val="accent2"/>
        </a:buClr>
        <a:buFont typeface="Wingdings" pitchFamily="2" charset="2"/>
        <a:buChar char="§"/>
        <a:defRPr sz="1900">
          <a:solidFill>
            <a:schemeClr val="tx1"/>
          </a:solidFill>
          <a:latin typeface="+mn-lt"/>
        </a:defRPr>
      </a:lvl7pPr>
      <a:lvl8pPr marL="4938061" indent="-234945" algn="l" rtl="0" eaLnBrk="1" fontAlgn="base" hangingPunct="1">
        <a:spcBef>
          <a:spcPct val="0"/>
        </a:spcBef>
        <a:spcAft>
          <a:spcPct val="20000"/>
        </a:spcAft>
        <a:buClr>
          <a:schemeClr val="accent2"/>
        </a:buClr>
        <a:buFont typeface="Wingdings" pitchFamily="2" charset="2"/>
        <a:buChar char="§"/>
        <a:defRPr sz="1900">
          <a:solidFill>
            <a:schemeClr val="tx1"/>
          </a:solidFill>
          <a:latin typeface="+mn-lt"/>
        </a:defRPr>
      </a:lvl8pPr>
      <a:lvl9pPr marL="5547645" indent="-234945" algn="l" rtl="0" eaLnBrk="1" fontAlgn="base" hangingPunct="1">
        <a:spcBef>
          <a:spcPct val="0"/>
        </a:spcBef>
        <a:spcAft>
          <a:spcPct val="20000"/>
        </a:spcAft>
        <a:buClr>
          <a:schemeClr val="accent2"/>
        </a:buClr>
        <a:buFont typeface="Wingdings" pitchFamily="2" charset="2"/>
        <a:buChar char="§"/>
        <a:defRPr sz="1900">
          <a:solidFill>
            <a:schemeClr val="tx1"/>
          </a:solidFill>
          <a:latin typeface="+mn-lt"/>
        </a:defRPr>
      </a:lvl9pPr>
    </p:bodyStyle>
    <p:otherStyle>
      <a:defPPr>
        <a:defRPr lang="da-DK"/>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dertitel 3"/>
          <p:cNvSpPr>
            <a:spLocks noGrp="1"/>
          </p:cNvSpPr>
          <p:nvPr>
            <p:ph type="subTitle" sz="quarter" idx="1"/>
          </p:nvPr>
        </p:nvSpPr>
        <p:spPr/>
        <p:txBody>
          <a:bodyPr/>
          <a:lstStyle/>
          <a:p>
            <a:r>
              <a:rPr lang="da-DK" dirty="0"/>
              <a:t>Selvevaluering af lægelig videreuddannelse før Inspektorbesøg</a:t>
            </a:r>
          </a:p>
        </p:txBody>
      </p:sp>
    </p:spTree>
    <p:extLst>
      <p:ext uri="{BB962C8B-B14F-4D97-AF65-F5344CB8AC3E}">
        <p14:creationId xmlns:p14="http://schemas.microsoft.com/office/powerpoint/2010/main" val="4032047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41003" y="837506"/>
            <a:ext cx="10082625" cy="936104"/>
          </a:xfrm>
        </p:spPr>
        <p:txBody>
          <a:bodyPr/>
          <a:lstStyle/>
          <a:p>
            <a:r>
              <a:rPr lang="da-DK" sz="4000" dirty="0"/>
              <a:t>Tema 3 Uddannelsesplan</a:t>
            </a:r>
            <a:r>
              <a:rPr lang="da-DK" sz="4000" b="0" dirty="0"/>
              <a:t> </a:t>
            </a:r>
            <a:r>
              <a:rPr lang="da-DK" b="0" dirty="0"/>
              <a:t>	</a:t>
            </a:r>
            <a:br>
              <a:rPr lang="da-DK" b="0" dirty="0"/>
            </a:br>
            <a:r>
              <a:rPr lang="da-DK" b="0" dirty="0"/>
              <a:t>	</a:t>
            </a:r>
            <a:br>
              <a:rPr lang="da-DK" b="0" dirty="0"/>
            </a:br>
            <a:endParaRPr lang="da-DK" dirty="0"/>
          </a:p>
        </p:txBody>
      </p:sp>
      <p:sp>
        <p:nvSpPr>
          <p:cNvPr id="3" name="Pladsholder til indhold 2"/>
          <p:cNvSpPr>
            <a:spLocks noGrp="1"/>
          </p:cNvSpPr>
          <p:nvPr>
            <p:ph idx="1"/>
          </p:nvPr>
        </p:nvSpPr>
        <p:spPr>
          <a:xfrm>
            <a:off x="768995" y="1270361"/>
            <a:ext cx="11138040" cy="5137972"/>
          </a:xfrm>
        </p:spPr>
        <p:txBody>
          <a:bodyPr/>
          <a:lstStyle/>
          <a:p>
            <a:pPr marL="0" indent="0">
              <a:buNone/>
            </a:pPr>
            <a:r>
              <a:rPr lang="da-DK" sz="2000" dirty="0"/>
              <a:t>Skriftlig individuel uddannelsesplan er central og skal foreligge for alle uddannelseslæger. </a:t>
            </a:r>
          </a:p>
          <a:p>
            <a:pPr marL="0" indent="0">
              <a:buNone/>
            </a:pPr>
            <a:endParaRPr lang="da-DK" sz="2000" dirty="0"/>
          </a:p>
          <a:p>
            <a:pPr marL="0" indent="0">
              <a:buNone/>
            </a:pPr>
            <a:r>
              <a:rPr lang="da-DK" sz="2000" dirty="0"/>
              <a:t>Udfærdiges ved første vejledersamtale med hovedvejleder, senest 14 dage efter ansættelsen af læger i KBU og senest fire uger efter ansættelsen af læger i </a:t>
            </a:r>
            <a:r>
              <a:rPr lang="da-DK" sz="2000" dirty="0" err="1"/>
              <a:t>I</a:t>
            </a:r>
            <a:r>
              <a:rPr lang="da-DK" sz="2000" dirty="0"/>
              <a:t>- og H-forløb. Skal justeres ved justeringssamtaler. Gemmes i RMUK.</a:t>
            </a:r>
          </a:p>
          <a:p>
            <a:pPr marL="0" indent="0">
              <a:buNone/>
            </a:pPr>
            <a:endParaRPr lang="da-DK" sz="2000" dirty="0"/>
          </a:p>
          <a:p>
            <a:pPr marL="0" indent="0">
              <a:buNone/>
            </a:pPr>
            <a:r>
              <a:rPr lang="da-DK" sz="2000" dirty="0"/>
              <a:t>Skal tage udgangspunkt i den enkeltes kompetenceprofil og uddannelsesprogrammets mål og sætte tidsrammer for læring, supervision og kompetencevurdering. </a:t>
            </a:r>
          </a:p>
        </p:txBody>
      </p:sp>
    </p:spTree>
    <p:extLst>
      <p:ext uri="{BB962C8B-B14F-4D97-AF65-F5344CB8AC3E}">
        <p14:creationId xmlns:p14="http://schemas.microsoft.com/office/powerpoint/2010/main" val="38276787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87994" y="261442"/>
            <a:ext cx="10082625" cy="504056"/>
          </a:xfrm>
        </p:spPr>
        <p:txBody>
          <a:bodyPr/>
          <a:lstStyle/>
          <a:p>
            <a:r>
              <a:rPr lang="da-DK" dirty="0"/>
              <a:t>Score for uddannelsesplan:</a:t>
            </a:r>
          </a:p>
        </p:txBody>
      </p:sp>
      <p:sp>
        <p:nvSpPr>
          <p:cNvPr id="3" name="Pladsholder til indhold 2"/>
          <p:cNvSpPr>
            <a:spLocks noGrp="1"/>
          </p:cNvSpPr>
          <p:nvPr>
            <p:ph idx="1"/>
          </p:nvPr>
        </p:nvSpPr>
        <p:spPr>
          <a:xfrm>
            <a:off x="408955" y="2225672"/>
            <a:ext cx="11521279" cy="4633916"/>
          </a:xfrm>
        </p:spPr>
        <p:txBody>
          <a:bodyPr/>
          <a:lstStyle/>
          <a:p>
            <a:r>
              <a:rPr lang="da-DK" dirty="0"/>
              <a:t>1 problematisk: Personlige uddannelsesplaner er ikke udarbejdet eller anvendes ikke 	 		</a:t>
            </a:r>
          </a:p>
          <a:p>
            <a:pPr marL="0" indent="0">
              <a:buNone/>
            </a:pPr>
            <a:endParaRPr lang="da-DK" sz="1200" dirty="0"/>
          </a:p>
          <a:p>
            <a:r>
              <a:rPr lang="da-DK" dirty="0"/>
              <a:t>2 utilstrækkelig: Anvendelsen er utilstrækkelig - ikke alle uddannelseslæger har en uddannelsesplan </a:t>
            </a:r>
          </a:p>
          <a:p>
            <a:pPr marL="0" indent="0">
              <a:buNone/>
            </a:pPr>
            <a:endParaRPr lang="da-DK" sz="1200" dirty="0"/>
          </a:p>
          <a:p>
            <a:r>
              <a:rPr lang="da-DK" dirty="0"/>
              <a:t>3 tilstrækkelig: Anvendelsen er tilstrækkelig - alle uddannelseslæger har en uddannelsesplan </a:t>
            </a:r>
            <a:endParaRPr lang="da-DK" sz="1200" dirty="0"/>
          </a:p>
          <a:p>
            <a:pPr marL="0" indent="0">
              <a:buNone/>
            </a:pPr>
            <a:endParaRPr lang="da-DK" sz="1200" dirty="0"/>
          </a:p>
          <a:p>
            <a:r>
              <a:rPr lang="da-DK" dirty="0"/>
              <a:t>4 særdeles god: Uddannelsesplaner indgår som et dynamisk redskab i uddannelsen af alle uddannelseslæger</a:t>
            </a:r>
          </a:p>
          <a:p>
            <a:pPr marL="0" indent="0">
              <a:buNone/>
            </a:pPr>
            <a:endParaRPr lang="da-DK" dirty="0"/>
          </a:p>
          <a:p>
            <a:endParaRPr lang="da-DK" dirty="0"/>
          </a:p>
        </p:txBody>
      </p:sp>
    </p:spTree>
    <p:extLst>
      <p:ext uri="{BB962C8B-B14F-4D97-AF65-F5344CB8AC3E}">
        <p14:creationId xmlns:p14="http://schemas.microsoft.com/office/powerpoint/2010/main" val="3175436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billede 1"/>
          <p:cNvSpPr>
            <a:spLocks noGrp="1"/>
          </p:cNvSpPr>
          <p:nvPr>
            <p:ph type="pic" idx="11"/>
          </p:nvPr>
        </p:nvSpPr>
        <p:spPr/>
        <p:txBody>
          <a:bodyPr/>
          <a:lstStyle/>
          <a:p>
            <a:endParaRPr lang="da-DK"/>
          </a:p>
        </p:txBody>
      </p:sp>
      <p:sp>
        <p:nvSpPr>
          <p:cNvPr id="3" name="Tekstfelt 2"/>
          <p:cNvSpPr txBox="1"/>
          <p:nvPr/>
        </p:nvSpPr>
        <p:spPr>
          <a:xfrm>
            <a:off x="264939" y="189434"/>
            <a:ext cx="6912768" cy="707886"/>
          </a:xfrm>
          <a:prstGeom prst="rect">
            <a:avLst/>
          </a:prstGeom>
          <a:noFill/>
        </p:spPr>
        <p:txBody>
          <a:bodyPr wrap="square" rtlCol="0">
            <a:spAutoFit/>
          </a:bodyPr>
          <a:lstStyle/>
          <a:p>
            <a:r>
              <a:rPr lang="da-DK" sz="4000" b="1" dirty="0"/>
              <a:t>Hvad gør vi i dag?</a:t>
            </a:r>
          </a:p>
        </p:txBody>
      </p:sp>
    </p:spTree>
    <p:extLst>
      <p:ext uri="{BB962C8B-B14F-4D97-AF65-F5344CB8AC3E}">
        <p14:creationId xmlns:p14="http://schemas.microsoft.com/office/powerpoint/2010/main" val="2818678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36947" y="333450"/>
            <a:ext cx="11449272" cy="936104"/>
          </a:xfrm>
        </p:spPr>
        <p:txBody>
          <a:bodyPr/>
          <a:lstStyle/>
          <a:p>
            <a:r>
              <a:rPr lang="da-DK" sz="4000" dirty="0"/>
              <a:t>Tema 4 Medicinsk ekspert/ lægefaglig</a:t>
            </a:r>
            <a:r>
              <a:rPr lang="da-DK" b="0" dirty="0"/>
              <a:t>	</a:t>
            </a:r>
            <a:br>
              <a:rPr lang="da-DK" b="0" dirty="0"/>
            </a:br>
            <a:endParaRPr lang="da-DK" dirty="0"/>
          </a:p>
        </p:txBody>
      </p:sp>
      <p:sp>
        <p:nvSpPr>
          <p:cNvPr id="3" name="Pladsholder til indhold 2"/>
          <p:cNvSpPr>
            <a:spLocks noGrp="1"/>
          </p:cNvSpPr>
          <p:nvPr>
            <p:ph idx="1"/>
          </p:nvPr>
        </p:nvSpPr>
        <p:spPr>
          <a:xfrm>
            <a:off x="336947" y="1053530"/>
            <a:ext cx="11377264" cy="5137972"/>
          </a:xfrm>
        </p:spPr>
        <p:txBody>
          <a:bodyPr/>
          <a:lstStyle/>
          <a:p>
            <a:pPr marL="0" indent="0">
              <a:buNone/>
            </a:pPr>
            <a:r>
              <a:rPr lang="da-DK" dirty="0"/>
              <a:t>Læring i denne rolle er helt central og skal opfylde målene i afdelingens uddannelsesprogram. 	</a:t>
            </a:r>
          </a:p>
          <a:p>
            <a:pPr marL="0" indent="0">
              <a:buNone/>
            </a:pPr>
            <a:r>
              <a:rPr lang="da-DK" dirty="0"/>
              <a:t> 	</a:t>
            </a:r>
          </a:p>
          <a:p>
            <a:pPr marL="0" indent="0">
              <a:buNone/>
            </a:pPr>
            <a:r>
              <a:rPr lang="da-DK" dirty="0"/>
              <a:t>	</a:t>
            </a:r>
          </a:p>
          <a:p>
            <a:pPr marL="0" indent="0">
              <a:buNone/>
            </a:pPr>
            <a:endParaRPr lang="da-DK" dirty="0"/>
          </a:p>
        </p:txBody>
      </p:sp>
    </p:spTree>
    <p:extLst>
      <p:ext uri="{BB962C8B-B14F-4D97-AF65-F5344CB8AC3E}">
        <p14:creationId xmlns:p14="http://schemas.microsoft.com/office/powerpoint/2010/main" val="292006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0186" y="261442"/>
            <a:ext cx="11138041" cy="504056"/>
          </a:xfrm>
        </p:spPr>
        <p:txBody>
          <a:bodyPr/>
          <a:lstStyle/>
          <a:p>
            <a:r>
              <a:rPr lang="da-DK" dirty="0"/>
              <a:t>Score for medicinsk ekspert/lægefaglig:</a:t>
            </a:r>
          </a:p>
        </p:txBody>
      </p:sp>
      <p:sp>
        <p:nvSpPr>
          <p:cNvPr id="3" name="Pladsholder til indhold 2"/>
          <p:cNvSpPr>
            <a:spLocks noGrp="1"/>
          </p:cNvSpPr>
          <p:nvPr>
            <p:ph idx="1"/>
          </p:nvPr>
        </p:nvSpPr>
        <p:spPr>
          <a:xfrm>
            <a:off x="690430" y="1989634"/>
            <a:ext cx="11282056" cy="4633916"/>
          </a:xfrm>
        </p:spPr>
        <p:txBody>
          <a:bodyPr/>
          <a:lstStyle/>
          <a:p>
            <a:r>
              <a:rPr lang="da-DK" dirty="0"/>
              <a:t>1 problematisk: Uddannelseslæger oplæres ikke 	</a:t>
            </a:r>
          </a:p>
          <a:p>
            <a:pPr marL="0" indent="0">
              <a:buNone/>
            </a:pPr>
            <a:endParaRPr lang="da-DK" sz="1200" dirty="0"/>
          </a:p>
          <a:p>
            <a:r>
              <a:rPr lang="da-DK" dirty="0"/>
              <a:t>2 utilstrækkelig: Oplæring af uddannelses-læger er utilstrækkelig 	</a:t>
            </a:r>
          </a:p>
          <a:p>
            <a:pPr marL="0" indent="0">
              <a:buNone/>
            </a:pPr>
            <a:endParaRPr lang="da-DK" sz="1200" dirty="0"/>
          </a:p>
          <a:p>
            <a:r>
              <a:rPr lang="da-DK" dirty="0"/>
              <a:t>3 tilstrækkelig: Oplæring af uddannelseslæger er tilstrækkelig 	</a:t>
            </a:r>
          </a:p>
          <a:p>
            <a:pPr marL="0" indent="0">
              <a:buNone/>
            </a:pPr>
            <a:endParaRPr lang="da-DK" sz="1200" b="1" dirty="0"/>
          </a:p>
          <a:p>
            <a:r>
              <a:rPr lang="da-DK" b="1" dirty="0"/>
              <a:t>4 særdeles god: Uddannelseslæger oplæres systematisk på højt fagligt niveau</a:t>
            </a:r>
            <a:r>
              <a:rPr lang="da-DK" dirty="0"/>
              <a:t>	</a:t>
            </a:r>
          </a:p>
          <a:p>
            <a:pPr marL="0" indent="0">
              <a:buNone/>
            </a:pPr>
            <a:r>
              <a:rPr lang="da-DK" dirty="0"/>
              <a:t>	</a:t>
            </a:r>
          </a:p>
          <a:p>
            <a:pPr marL="0" indent="0">
              <a:buNone/>
            </a:pPr>
            <a:endParaRPr lang="da-DK" dirty="0"/>
          </a:p>
          <a:p>
            <a:endParaRPr lang="da-DK" dirty="0"/>
          </a:p>
        </p:txBody>
      </p:sp>
    </p:spTree>
    <p:extLst>
      <p:ext uri="{BB962C8B-B14F-4D97-AF65-F5344CB8AC3E}">
        <p14:creationId xmlns:p14="http://schemas.microsoft.com/office/powerpoint/2010/main" val="28863092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billede 1"/>
          <p:cNvSpPr>
            <a:spLocks noGrp="1"/>
          </p:cNvSpPr>
          <p:nvPr>
            <p:ph type="pic" idx="11"/>
          </p:nvPr>
        </p:nvSpPr>
        <p:spPr/>
        <p:txBody>
          <a:bodyPr/>
          <a:lstStyle/>
          <a:p>
            <a:endParaRPr lang="da-DK"/>
          </a:p>
        </p:txBody>
      </p:sp>
      <p:sp>
        <p:nvSpPr>
          <p:cNvPr id="3" name="Tekstfelt 2"/>
          <p:cNvSpPr txBox="1"/>
          <p:nvPr/>
        </p:nvSpPr>
        <p:spPr>
          <a:xfrm>
            <a:off x="264939" y="189434"/>
            <a:ext cx="6912768" cy="707886"/>
          </a:xfrm>
          <a:prstGeom prst="rect">
            <a:avLst/>
          </a:prstGeom>
          <a:noFill/>
        </p:spPr>
        <p:txBody>
          <a:bodyPr wrap="square" rtlCol="0">
            <a:spAutoFit/>
          </a:bodyPr>
          <a:lstStyle/>
          <a:p>
            <a:r>
              <a:rPr lang="da-DK" sz="4000" b="1" dirty="0"/>
              <a:t>Hvad gør vi i dag?</a:t>
            </a:r>
          </a:p>
        </p:txBody>
      </p:sp>
    </p:spTree>
    <p:extLst>
      <p:ext uri="{BB962C8B-B14F-4D97-AF65-F5344CB8AC3E}">
        <p14:creationId xmlns:p14="http://schemas.microsoft.com/office/powerpoint/2010/main" val="9066747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0187" y="333450"/>
            <a:ext cx="10082625" cy="936104"/>
          </a:xfrm>
        </p:spPr>
        <p:txBody>
          <a:bodyPr/>
          <a:lstStyle/>
          <a:p>
            <a:r>
              <a:rPr lang="da-DK" sz="4000" dirty="0"/>
              <a:t>Tema 5 Kommunikator </a:t>
            </a:r>
            <a:r>
              <a:rPr lang="da-DK" b="0" dirty="0"/>
              <a:t>	</a:t>
            </a:r>
            <a:br>
              <a:rPr lang="da-DK" b="0" dirty="0"/>
            </a:br>
            <a:endParaRPr lang="da-DK" dirty="0"/>
          </a:p>
        </p:txBody>
      </p:sp>
      <p:sp>
        <p:nvSpPr>
          <p:cNvPr id="3" name="Pladsholder til indhold 2"/>
          <p:cNvSpPr>
            <a:spLocks noGrp="1"/>
          </p:cNvSpPr>
          <p:nvPr>
            <p:ph idx="1"/>
          </p:nvPr>
        </p:nvSpPr>
        <p:spPr>
          <a:xfrm>
            <a:off x="720187" y="1557586"/>
            <a:ext cx="10082625" cy="4633916"/>
          </a:xfrm>
        </p:spPr>
        <p:txBody>
          <a:bodyPr/>
          <a:lstStyle/>
          <a:p>
            <a:pPr marL="0" indent="0">
              <a:buNone/>
            </a:pPr>
            <a:r>
              <a:rPr lang="da-DK" dirty="0"/>
              <a:t>Læring i rollen som kommunikator kan godt være tilfredsstillende, hvis den opøves og vurderes i sammenhæng med andre roller, såsom samarbejder, underviser, sundhedsfremmer mv. 	</a:t>
            </a:r>
          </a:p>
          <a:p>
            <a:pPr marL="0" indent="0">
              <a:buNone/>
            </a:pPr>
            <a:r>
              <a:rPr lang="da-DK" dirty="0"/>
              <a:t>	</a:t>
            </a:r>
          </a:p>
          <a:p>
            <a:pPr marL="0" indent="0">
              <a:buNone/>
            </a:pPr>
            <a:r>
              <a:rPr lang="da-DK" dirty="0"/>
              <a:t>	</a:t>
            </a:r>
          </a:p>
          <a:p>
            <a:pPr marL="0" indent="0">
              <a:buNone/>
            </a:pPr>
            <a:endParaRPr lang="da-DK" dirty="0"/>
          </a:p>
        </p:txBody>
      </p:sp>
    </p:spTree>
    <p:extLst>
      <p:ext uri="{BB962C8B-B14F-4D97-AF65-F5344CB8AC3E}">
        <p14:creationId xmlns:p14="http://schemas.microsoft.com/office/powerpoint/2010/main" val="15141108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0186" y="261442"/>
            <a:ext cx="10082625" cy="504056"/>
          </a:xfrm>
        </p:spPr>
        <p:txBody>
          <a:bodyPr/>
          <a:lstStyle/>
          <a:p>
            <a:r>
              <a:rPr lang="da-DK" dirty="0"/>
              <a:t>Score for kommunikator:</a:t>
            </a:r>
          </a:p>
        </p:txBody>
      </p:sp>
      <p:sp>
        <p:nvSpPr>
          <p:cNvPr id="3" name="Pladsholder til indhold 2"/>
          <p:cNvSpPr>
            <a:spLocks noGrp="1"/>
          </p:cNvSpPr>
          <p:nvPr>
            <p:ph idx="1"/>
          </p:nvPr>
        </p:nvSpPr>
        <p:spPr>
          <a:xfrm>
            <a:off x="690430" y="1989634"/>
            <a:ext cx="11282056" cy="4633916"/>
          </a:xfrm>
        </p:spPr>
        <p:txBody>
          <a:bodyPr/>
          <a:lstStyle/>
          <a:p>
            <a:r>
              <a:rPr lang="da-DK" dirty="0"/>
              <a:t>1 problematisk: Uddannelseslæger oplæres ikke 	</a:t>
            </a:r>
          </a:p>
          <a:p>
            <a:pPr marL="0" indent="0">
              <a:buNone/>
            </a:pPr>
            <a:endParaRPr lang="da-DK" sz="1200" dirty="0"/>
          </a:p>
          <a:p>
            <a:r>
              <a:rPr lang="da-DK" dirty="0"/>
              <a:t>2 utilstrækkelig: Oplæring af uddannelses-læger er utilstrækkelig 	</a:t>
            </a:r>
          </a:p>
          <a:p>
            <a:pPr marL="0" indent="0">
              <a:buNone/>
            </a:pPr>
            <a:endParaRPr lang="da-DK" sz="1200" dirty="0"/>
          </a:p>
          <a:p>
            <a:r>
              <a:rPr lang="da-DK" dirty="0"/>
              <a:t>3 tilstrækkelig: Oplæring af uddannelseslæger er tilstrækkelig</a:t>
            </a:r>
            <a:endParaRPr lang="da-DK" sz="1200" dirty="0"/>
          </a:p>
          <a:p>
            <a:r>
              <a:rPr lang="da-DK" dirty="0"/>
              <a:t>4 særdeles god: Uddannelseslægerne oplæres systematisk	</a:t>
            </a:r>
          </a:p>
          <a:p>
            <a:pPr marL="0" indent="0">
              <a:buNone/>
            </a:pPr>
            <a:endParaRPr lang="da-DK" dirty="0"/>
          </a:p>
          <a:p>
            <a:endParaRPr lang="da-DK" dirty="0"/>
          </a:p>
        </p:txBody>
      </p:sp>
    </p:spTree>
    <p:extLst>
      <p:ext uri="{BB962C8B-B14F-4D97-AF65-F5344CB8AC3E}">
        <p14:creationId xmlns:p14="http://schemas.microsoft.com/office/powerpoint/2010/main" val="2494763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billede 1"/>
          <p:cNvSpPr>
            <a:spLocks noGrp="1"/>
          </p:cNvSpPr>
          <p:nvPr>
            <p:ph type="pic" idx="11"/>
          </p:nvPr>
        </p:nvSpPr>
        <p:spPr/>
        <p:txBody>
          <a:bodyPr/>
          <a:lstStyle/>
          <a:p>
            <a:endParaRPr lang="da-DK"/>
          </a:p>
        </p:txBody>
      </p:sp>
      <p:sp>
        <p:nvSpPr>
          <p:cNvPr id="3" name="Tekstfelt 2"/>
          <p:cNvSpPr txBox="1"/>
          <p:nvPr/>
        </p:nvSpPr>
        <p:spPr>
          <a:xfrm>
            <a:off x="264939" y="189434"/>
            <a:ext cx="6912768" cy="707886"/>
          </a:xfrm>
          <a:prstGeom prst="rect">
            <a:avLst/>
          </a:prstGeom>
          <a:noFill/>
        </p:spPr>
        <p:txBody>
          <a:bodyPr wrap="square" rtlCol="0">
            <a:spAutoFit/>
          </a:bodyPr>
          <a:lstStyle/>
          <a:p>
            <a:r>
              <a:rPr lang="da-DK" sz="4000" b="1" dirty="0"/>
              <a:t>Hvad gør vi i dag?</a:t>
            </a:r>
          </a:p>
        </p:txBody>
      </p:sp>
    </p:spTree>
    <p:extLst>
      <p:ext uri="{BB962C8B-B14F-4D97-AF65-F5344CB8AC3E}">
        <p14:creationId xmlns:p14="http://schemas.microsoft.com/office/powerpoint/2010/main" val="26528034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0187" y="333450"/>
            <a:ext cx="10082625" cy="936104"/>
          </a:xfrm>
        </p:spPr>
        <p:txBody>
          <a:bodyPr/>
          <a:lstStyle/>
          <a:p>
            <a:r>
              <a:rPr lang="da-DK" sz="4000" dirty="0"/>
              <a:t>Tema 6 Samarbejder </a:t>
            </a:r>
            <a:r>
              <a:rPr lang="da-DK" b="0" dirty="0"/>
              <a:t>	</a:t>
            </a:r>
            <a:br>
              <a:rPr lang="da-DK" b="0" dirty="0"/>
            </a:br>
            <a:endParaRPr lang="da-DK" dirty="0"/>
          </a:p>
        </p:txBody>
      </p:sp>
      <p:sp>
        <p:nvSpPr>
          <p:cNvPr id="3" name="Pladsholder til indhold 2"/>
          <p:cNvSpPr>
            <a:spLocks noGrp="1"/>
          </p:cNvSpPr>
          <p:nvPr>
            <p:ph idx="1"/>
          </p:nvPr>
        </p:nvSpPr>
        <p:spPr>
          <a:xfrm>
            <a:off x="720187" y="1053530"/>
            <a:ext cx="10922016" cy="5137972"/>
          </a:xfrm>
        </p:spPr>
        <p:txBody>
          <a:bodyPr/>
          <a:lstStyle/>
          <a:p>
            <a:pPr marL="0" indent="0">
              <a:buNone/>
            </a:pPr>
            <a:r>
              <a:rPr lang="da-DK" dirty="0"/>
              <a:t>Væsentlig rolle, hvor læring sjældent er eksplicit, men ofte følger lægens faglige udvikling. Understøttes af inddragelse i konferencer, teamarbejde mv. 	</a:t>
            </a:r>
          </a:p>
          <a:p>
            <a:pPr marL="0" indent="0">
              <a:buNone/>
            </a:pPr>
            <a:endParaRPr lang="da-DK" dirty="0"/>
          </a:p>
          <a:p>
            <a:pPr marL="0" indent="0">
              <a:buNone/>
            </a:pPr>
            <a:r>
              <a:rPr lang="da-DK" dirty="0"/>
              <a:t>	</a:t>
            </a:r>
          </a:p>
          <a:p>
            <a:pPr marL="0" indent="0">
              <a:buNone/>
            </a:pPr>
            <a:endParaRPr lang="da-DK" dirty="0"/>
          </a:p>
        </p:txBody>
      </p:sp>
    </p:spTree>
    <p:extLst>
      <p:ext uri="{BB962C8B-B14F-4D97-AF65-F5344CB8AC3E}">
        <p14:creationId xmlns:p14="http://schemas.microsoft.com/office/powerpoint/2010/main" val="636285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0186" y="261442"/>
            <a:ext cx="10082625" cy="900000"/>
          </a:xfrm>
        </p:spPr>
        <p:txBody>
          <a:bodyPr/>
          <a:lstStyle/>
          <a:p>
            <a:r>
              <a:rPr lang="da-DK" dirty="0"/>
              <a:t>De 16 temaer</a:t>
            </a:r>
          </a:p>
        </p:txBody>
      </p:sp>
      <p:sp>
        <p:nvSpPr>
          <p:cNvPr id="3" name="Pladsholder til indhold 2"/>
          <p:cNvSpPr>
            <a:spLocks noGrp="1"/>
          </p:cNvSpPr>
          <p:nvPr>
            <p:ph idx="1"/>
          </p:nvPr>
        </p:nvSpPr>
        <p:spPr>
          <a:xfrm>
            <a:off x="720185" y="2061642"/>
            <a:ext cx="10082625" cy="4032448"/>
          </a:xfrm>
        </p:spPr>
        <p:txBody>
          <a:bodyPr/>
          <a:lstStyle/>
          <a:p>
            <a:pPr marL="0" indent="0">
              <a:buNone/>
            </a:pPr>
            <a:r>
              <a:rPr lang="da-DK" sz="1600" dirty="0"/>
              <a:t>1)Introduktion til afdelingen</a:t>
            </a:r>
          </a:p>
          <a:p>
            <a:pPr marL="0" indent="0">
              <a:buNone/>
            </a:pPr>
            <a:r>
              <a:rPr lang="da-DK" sz="1600" dirty="0"/>
              <a:t>2)Uddannelsesprogram</a:t>
            </a:r>
          </a:p>
          <a:p>
            <a:pPr marL="0" indent="0">
              <a:buNone/>
            </a:pPr>
            <a:r>
              <a:rPr lang="da-DK" sz="1600" dirty="0"/>
              <a:t>3)Uddannelsesplan</a:t>
            </a:r>
          </a:p>
          <a:p>
            <a:pPr marL="0" indent="0">
              <a:buNone/>
            </a:pPr>
            <a:r>
              <a:rPr lang="da-DK" sz="1600" dirty="0"/>
              <a:t>4)Læring i rollen som medicinsk ekspert</a:t>
            </a:r>
          </a:p>
          <a:p>
            <a:pPr marL="0" indent="0">
              <a:buNone/>
            </a:pPr>
            <a:r>
              <a:rPr lang="da-DK" sz="1600" dirty="0"/>
              <a:t>5)Læring i rollen som kommunikator</a:t>
            </a:r>
          </a:p>
          <a:p>
            <a:pPr marL="0" indent="0">
              <a:buNone/>
            </a:pPr>
            <a:r>
              <a:rPr lang="da-DK" sz="1600" dirty="0"/>
              <a:t>6)Læring i rollen som samarbejder</a:t>
            </a:r>
          </a:p>
          <a:p>
            <a:pPr marL="0" indent="0">
              <a:buNone/>
            </a:pPr>
            <a:r>
              <a:rPr lang="da-DK" sz="1600" dirty="0"/>
              <a:t>7)Læring i rollen som leder/administrator</a:t>
            </a:r>
          </a:p>
          <a:p>
            <a:pPr marL="0" indent="0">
              <a:buNone/>
            </a:pPr>
            <a:r>
              <a:rPr lang="da-DK" sz="1600" dirty="0"/>
              <a:t>8)Læring i rollen som sundhedsfremmer</a:t>
            </a:r>
          </a:p>
          <a:p>
            <a:pPr marL="0" indent="0">
              <a:buNone/>
            </a:pPr>
            <a:r>
              <a:rPr lang="da-DK" sz="1600" dirty="0"/>
              <a:t>9)Læring i rollen som akademiker</a:t>
            </a:r>
          </a:p>
          <a:p>
            <a:pPr marL="0" indent="0">
              <a:buNone/>
            </a:pPr>
            <a:r>
              <a:rPr lang="da-DK" sz="1600" dirty="0"/>
              <a:t>10)Læring i rollen som professionel</a:t>
            </a:r>
          </a:p>
          <a:p>
            <a:pPr marL="0" indent="0">
              <a:buNone/>
            </a:pPr>
            <a:r>
              <a:rPr lang="da-DK" sz="1600" dirty="0"/>
              <a:t>11)Uddannelseslægers deltagelse i forskning</a:t>
            </a:r>
          </a:p>
          <a:p>
            <a:pPr marL="0" indent="0">
              <a:buNone/>
            </a:pPr>
            <a:r>
              <a:rPr lang="da-DK" sz="1600" dirty="0"/>
              <a:t>12)Undervisning, som afdelingen giver</a:t>
            </a:r>
          </a:p>
          <a:p>
            <a:pPr marL="0" indent="0">
              <a:buNone/>
            </a:pPr>
            <a:r>
              <a:rPr lang="da-DK" sz="1600" dirty="0"/>
              <a:t>13)Konferencernes læringsværdi</a:t>
            </a:r>
          </a:p>
          <a:p>
            <a:pPr marL="0" indent="0">
              <a:buNone/>
            </a:pPr>
            <a:r>
              <a:rPr lang="da-DK" sz="1600" dirty="0"/>
              <a:t>14)Læring og kompetencevurdering</a:t>
            </a:r>
          </a:p>
          <a:p>
            <a:pPr marL="0" indent="0">
              <a:buNone/>
            </a:pPr>
            <a:r>
              <a:rPr lang="da-DK" sz="1600" dirty="0"/>
              <a:t>15) Arbejdstilrettelæggelse</a:t>
            </a:r>
          </a:p>
          <a:p>
            <a:pPr marL="0" indent="0">
              <a:buNone/>
            </a:pPr>
            <a:r>
              <a:rPr lang="da-DK" sz="1600" dirty="0"/>
              <a:t>16)Læringsmiljøet på afdelingen </a:t>
            </a:r>
          </a:p>
          <a:p>
            <a:pPr marL="0" indent="0">
              <a:buNone/>
            </a:pPr>
            <a:endParaRPr lang="da-DK" dirty="0"/>
          </a:p>
        </p:txBody>
      </p:sp>
    </p:spTree>
    <p:extLst>
      <p:ext uri="{BB962C8B-B14F-4D97-AF65-F5344CB8AC3E}">
        <p14:creationId xmlns:p14="http://schemas.microsoft.com/office/powerpoint/2010/main" val="36414698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0186" y="261442"/>
            <a:ext cx="10082625" cy="504056"/>
          </a:xfrm>
        </p:spPr>
        <p:txBody>
          <a:bodyPr/>
          <a:lstStyle/>
          <a:p>
            <a:r>
              <a:rPr lang="da-DK" dirty="0"/>
              <a:t>Score for samarbejde:</a:t>
            </a:r>
          </a:p>
        </p:txBody>
      </p:sp>
      <p:sp>
        <p:nvSpPr>
          <p:cNvPr id="3" name="Pladsholder til indhold 2"/>
          <p:cNvSpPr>
            <a:spLocks noGrp="1"/>
          </p:cNvSpPr>
          <p:nvPr>
            <p:ph idx="1"/>
          </p:nvPr>
        </p:nvSpPr>
        <p:spPr>
          <a:xfrm>
            <a:off x="690430" y="1989634"/>
            <a:ext cx="11282056" cy="4633916"/>
          </a:xfrm>
        </p:spPr>
        <p:txBody>
          <a:bodyPr/>
          <a:lstStyle/>
          <a:p>
            <a:r>
              <a:rPr lang="da-DK" dirty="0"/>
              <a:t>1 problematisk: Uddannelseslæger oplæres ikke 	</a:t>
            </a:r>
          </a:p>
          <a:p>
            <a:pPr marL="0" indent="0">
              <a:buNone/>
            </a:pPr>
            <a:endParaRPr lang="da-DK" sz="1200" dirty="0"/>
          </a:p>
          <a:p>
            <a:r>
              <a:rPr lang="da-DK" dirty="0"/>
              <a:t>2 utilstrækkelig: Oplæring af uddannelseslæger er utilstrækkelig 	</a:t>
            </a:r>
          </a:p>
          <a:p>
            <a:pPr marL="0" indent="0">
              <a:buNone/>
            </a:pPr>
            <a:endParaRPr lang="da-DK" sz="1200" b="1" dirty="0"/>
          </a:p>
          <a:p>
            <a:r>
              <a:rPr lang="da-DK" dirty="0"/>
              <a:t>3 tilstrækkelig: Oplæring af uddannelseslæger er tilstrækkelig</a:t>
            </a:r>
            <a:endParaRPr lang="da-DK" sz="1200" dirty="0"/>
          </a:p>
          <a:p>
            <a:r>
              <a:rPr lang="da-DK" dirty="0"/>
              <a:t>4 særdeles god: Uddannelseslægerne oplæres systematisk 	</a:t>
            </a:r>
          </a:p>
          <a:p>
            <a:pPr marL="0" indent="0">
              <a:buNone/>
            </a:pPr>
            <a:endParaRPr lang="da-DK" dirty="0"/>
          </a:p>
          <a:p>
            <a:endParaRPr lang="da-DK" dirty="0"/>
          </a:p>
        </p:txBody>
      </p:sp>
    </p:spTree>
    <p:extLst>
      <p:ext uri="{BB962C8B-B14F-4D97-AF65-F5344CB8AC3E}">
        <p14:creationId xmlns:p14="http://schemas.microsoft.com/office/powerpoint/2010/main" val="16829643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billede 1"/>
          <p:cNvSpPr>
            <a:spLocks noGrp="1"/>
          </p:cNvSpPr>
          <p:nvPr>
            <p:ph type="pic" idx="11"/>
          </p:nvPr>
        </p:nvSpPr>
        <p:spPr/>
        <p:txBody>
          <a:bodyPr/>
          <a:lstStyle/>
          <a:p>
            <a:endParaRPr lang="da-DK"/>
          </a:p>
        </p:txBody>
      </p:sp>
      <p:sp>
        <p:nvSpPr>
          <p:cNvPr id="3" name="Tekstfelt 2"/>
          <p:cNvSpPr txBox="1"/>
          <p:nvPr/>
        </p:nvSpPr>
        <p:spPr>
          <a:xfrm>
            <a:off x="264939" y="189434"/>
            <a:ext cx="6912768" cy="707886"/>
          </a:xfrm>
          <a:prstGeom prst="rect">
            <a:avLst/>
          </a:prstGeom>
          <a:noFill/>
        </p:spPr>
        <p:txBody>
          <a:bodyPr wrap="square" rtlCol="0">
            <a:spAutoFit/>
          </a:bodyPr>
          <a:lstStyle/>
          <a:p>
            <a:r>
              <a:rPr lang="da-DK" sz="4000" b="1" dirty="0"/>
              <a:t>Hvad gør vi i dag?</a:t>
            </a:r>
          </a:p>
        </p:txBody>
      </p:sp>
    </p:spTree>
    <p:extLst>
      <p:ext uri="{BB962C8B-B14F-4D97-AF65-F5344CB8AC3E}">
        <p14:creationId xmlns:p14="http://schemas.microsoft.com/office/powerpoint/2010/main" val="35047809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64939" y="405458"/>
            <a:ext cx="11930236" cy="936104"/>
          </a:xfrm>
        </p:spPr>
        <p:txBody>
          <a:bodyPr/>
          <a:lstStyle/>
          <a:p>
            <a:r>
              <a:rPr lang="da-DK" sz="4000" dirty="0"/>
              <a:t>Tema 7 Leder/administrator/organisator</a:t>
            </a:r>
            <a:r>
              <a:rPr lang="da-DK" b="0" dirty="0"/>
              <a:t>	</a:t>
            </a:r>
            <a:br>
              <a:rPr lang="da-DK" b="0" dirty="0"/>
            </a:br>
            <a:endParaRPr lang="da-DK" dirty="0"/>
          </a:p>
        </p:txBody>
      </p:sp>
      <p:sp>
        <p:nvSpPr>
          <p:cNvPr id="3" name="Pladsholder til indhold 2"/>
          <p:cNvSpPr>
            <a:spLocks noGrp="1"/>
          </p:cNvSpPr>
          <p:nvPr>
            <p:ph idx="1"/>
          </p:nvPr>
        </p:nvSpPr>
        <p:spPr>
          <a:xfrm>
            <a:off x="336947" y="1053530"/>
            <a:ext cx="10465865" cy="5137972"/>
          </a:xfrm>
        </p:spPr>
        <p:txBody>
          <a:bodyPr/>
          <a:lstStyle/>
          <a:p>
            <a:pPr marL="0" indent="0">
              <a:buNone/>
            </a:pPr>
            <a:r>
              <a:rPr lang="da-DK" dirty="0"/>
              <a:t>Formålet med denne rolle er at udvikle </a:t>
            </a:r>
            <a:r>
              <a:rPr lang="da-DK" dirty="0" err="1"/>
              <a:t>per-sonligt</a:t>
            </a:r>
            <a:r>
              <a:rPr lang="da-DK" dirty="0"/>
              <a:t> ansvar for egen læring, inddragelse i relevante administrative opgaver o. lign. 	</a:t>
            </a:r>
          </a:p>
          <a:p>
            <a:pPr marL="0" indent="0">
              <a:buNone/>
            </a:pPr>
            <a:r>
              <a:rPr lang="da-DK" dirty="0"/>
              <a:t>	</a:t>
            </a:r>
          </a:p>
          <a:p>
            <a:pPr marL="0" indent="0">
              <a:buNone/>
            </a:pPr>
            <a:r>
              <a:rPr lang="da-DK" dirty="0"/>
              <a:t>	</a:t>
            </a:r>
          </a:p>
          <a:p>
            <a:pPr marL="0" indent="0">
              <a:buNone/>
            </a:pPr>
            <a:endParaRPr lang="da-DK" dirty="0"/>
          </a:p>
        </p:txBody>
      </p:sp>
    </p:spTree>
    <p:extLst>
      <p:ext uri="{BB962C8B-B14F-4D97-AF65-F5344CB8AC3E}">
        <p14:creationId xmlns:p14="http://schemas.microsoft.com/office/powerpoint/2010/main" val="13343445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68995" y="621482"/>
            <a:ext cx="10082625" cy="504056"/>
          </a:xfrm>
        </p:spPr>
        <p:txBody>
          <a:bodyPr/>
          <a:lstStyle/>
          <a:p>
            <a:r>
              <a:rPr lang="da-DK" dirty="0"/>
              <a:t>Score for leder/administrator/organisator</a:t>
            </a:r>
          </a:p>
        </p:txBody>
      </p:sp>
      <p:sp>
        <p:nvSpPr>
          <p:cNvPr id="3" name="Pladsholder til indhold 2"/>
          <p:cNvSpPr>
            <a:spLocks noGrp="1"/>
          </p:cNvSpPr>
          <p:nvPr>
            <p:ph idx="1"/>
          </p:nvPr>
        </p:nvSpPr>
        <p:spPr>
          <a:xfrm>
            <a:off x="690430" y="1989634"/>
            <a:ext cx="11282056" cy="4633916"/>
          </a:xfrm>
        </p:spPr>
        <p:txBody>
          <a:bodyPr/>
          <a:lstStyle/>
          <a:p>
            <a:r>
              <a:rPr lang="da-DK" dirty="0"/>
              <a:t>1 problematisk: Uddannelseslæger oplæres ikke 	</a:t>
            </a:r>
          </a:p>
          <a:p>
            <a:pPr marL="0" indent="0">
              <a:buNone/>
            </a:pPr>
            <a:endParaRPr lang="da-DK" sz="1200" dirty="0"/>
          </a:p>
          <a:p>
            <a:r>
              <a:rPr lang="da-DK" dirty="0"/>
              <a:t>2 utilstrækkelig: Oplæring af uddannelseslæger er utilstrækkelig 	</a:t>
            </a:r>
          </a:p>
          <a:p>
            <a:pPr marL="0" indent="0">
              <a:buNone/>
            </a:pPr>
            <a:endParaRPr lang="da-DK" sz="1200" dirty="0"/>
          </a:p>
          <a:p>
            <a:r>
              <a:rPr lang="da-DK" dirty="0"/>
              <a:t>3 tilstrækkelig: Oplæring af uddannelseslæger er tilstrækkelig</a:t>
            </a:r>
            <a:endParaRPr lang="da-DK" sz="1200" dirty="0"/>
          </a:p>
          <a:p>
            <a:r>
              <a:rPr lang="da-DK" dirty="0"/>
              <a:t>4 særdeles god: Uddannelseslægerne oplæres systematisk 	</a:t>
            </a:r>
          </a:p>
          <a:p>
            <a:pPr marL="0" indent="0">
              <a:buNone/>
            </a:pPr>
            <a:endParaRPr lang="da-DK" dirty="0"/>
          </a:p>
          <a:p>
            <a:endParaRPr lang="da-DK" dirty="0"/>
          </a:p>
        </p:txBody>
      </p:sp>
    </p:spTree>
    <p:extLst>
      <p:ext uri="{BB962C8B-B14F-4D97-AF65-F5344CB8AC3E}">
        <p14:creationId xmlns:p14="http://schemas.microsoft.com/office/powerpoint/2010/main" val="13231466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billede 1"/>
          <p:cNvSpPr>
            <a:spLocks noGrp="1"/>
          </p:cNvSpPr>
          <p:nvPr>
            <p:ph type="pic" idx="11"/>
          </p:nvPr>
        </p:nvSpPr>
        <p:spPr/>
        <p:txBody>
          <a:bodyPr/>
          <a:lstStyle/>
          <a:p>
            <a:endParaRPr lang="da-DK"/>
          </a:p>
        </p:txBody>
      </p:sp>
      <p:sp>
        <p:nvSpPr>
          <p:cNvPr id="3" name="Tekstfelt 2"/>
          <p:cNvSpPr txBox="1"/>
          <p:nvPr/>
        </p:nvSpPr>
        <p:spPr>
          <a:xfrm>
            <a:off x="264939" y="189434"/>
            <a:ext cx="6912768" cy="707886"/>
          </a:xfrm>
          <a:prstGeom prst="rect">
            <a:avLst/>
          </a:prstGeom>
          <a:noFill/>
        </p:spPr>
        <p:txBody>
          <a:bodyPr wrap="square" rtlCol="0">
            <a:spAutoFit/>
          </a:bodyPr>
          <a:lstStyle/>
          <a:p>
            <a:r>
              <a:rPr lang="da-DK" sz="4000" b="1" dirty="0"/>
              <a:t>Hvad gør vi i dag?</a:t>
            </a:r>
          </a:p>
        </p:txBody>
      </p:sp>
    </p:spTree>
    <p:extLst>
      <p:ext uri="{BB962C8B-B14F-4D97-AF65-F5344CB8AC3E}">
        <p14:creationId xmlns:p14="http://schemas.microsoft.com/office/powerpoint/2010/main" val="15694747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0187" y="333450"/>
            <a:ext cx="10082625" cy="576064"/>
          </a:xfrm>
        </p:spPr>
        <p:txBody>
          <a:bodyPr/>
          <a:lstStyle/>
          <a:p>
            <a:r>
              <a:rPr lang="da-DK" sz="4000" dirty="0"/>
              <a:t>Tema 8 Sundhedsfremmer</a:t>
            </a:r>
            <a:endParaRPr lang="da-DK" dirty="0"/>
          </a:p>
        </p:txBody>
      </p:sp>
      <p:sp>
        <p:nvSpPr>
          <p:cNvPr id="3" name="Pladsholder til indhold 2"/>
          <p:cNvSpPr>
            <a:spLocks noGrp="1"/>
          </p:cNvSpPr>
          <p:nvPr>
            <p:ph idx="1"/>
          </p:nvPr>
        </p:nvSpPr>
        <p:spPr>
          <a:xfrm>
            <a:off x="720187" y="1053530"/>
            <a:ext cx="10082625" cy="5137972"/>
          </a:xfrm>
        </p:spPr>
        <p:txBody>
          <a:bodyPr/>
          <a:lstStyle/>
          <a:p>
            <a:pPr marL="0" indent="0">
              <a:buNone/>
            </a:pPr>
            <a:r>
              <a:rPr lang="da-DK" dirty="0"/>
              <a:t>Meget specialespecifik rolle, hvor læring næppe står alene, men i kontekst med medicinsk ekspert, kommunikator og samarbejder. 	</a:t>
            </a:r>
          </a:p>
          <a:p>
            <a:pPr marL="0" indent="0">
              <a:buNone/>
            </a:pPr>
            <a:r>
              <a:rPr lang="da-DK" dirty="0"/>
              <a:t> 	</a:t>
            </a:r>
          </a:p>
          <a:p>
            <a:pPr marL="0" indent="0">
              <a:buNone/>
            </a:pPr>
            <a:r>
              <a:rPr lang="da-DK" dirty="0"/>
              <a:t>	</a:t>
            </a:r>
          </a:p>
          <a:p>
            <a:pPr marL="0" indent="0">
              <a:buNone/>
            </a:pPr>
            <a:endParaRPr lang="da-DK" dirty="0"/>
          </a:p>
        </p:txBody>
      </p:sp>
    </p:spTree>
    <p:extLst>
      <p:ext uri="{BB962C8B-B14F-4D97-AF65-F5344CB8AC3E}">
        <p14:creationId xmlns:p14="http://schemas.microsoft.com/office/powerpoint/2010/main" val="8373168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0186" y="261442"/>
            <a:ext cx="10082625" cy="504056"/>
          </a:xfrm>
        </p:spPr>
        <p:txBody>
          <a:bodyPr/>
          <a:lstStyle/>
          <a:p>
            <a:r>
              <a:rPr lang="da-DK" dirty="0"/>
              <a:t>Score for sundhedsfremmer:</a:t>
            </a:r>
          </a:p>
        </p:txBody>
      </p:sp>
      <p:sp>
        <p:nvSpPr>
          <p:cNvPr id="3" name="Pladsholder til indhold 2"/>
          <p:cNvSpPr>
            <a:spLocks noGrp="1"/>
          </p:cNvSpPr>
          <p:nvPr>
            <p:ph idx="1"/>
          </p:nvPr>
        </p:nvSpPr>
        <p:spPr>
          <a:xfrm>
            <a:off x="690430" y="1989634"/>
            <a:ext cx="11282056" cy="4633916"/>
          </a:xfrm>
        </p:spPr>
        <p:txBody>
          <a:bodyPr/>
          <a:lstStyle/>
          <a:p>
            <a:r>
              <a:rPr lang="da-DK" dirty="0"/>
              <a:t>1 problematisk: Uddannelseslæger oplæres ikke 	</a:t>
            </a:r>
          </a:p>
          <a:p>
            <a:pPr marL="0" indent="0">
              <a:buNone/>
            </a:pPr>
            <a:endParaRPr lang="da-DK" sz="1200" dirty="0"/>
          </a:p>
          <a:p>
            <a:r>
              <a:rPr lang="da-DK" dirty="0"/>
              <a:t>2 utilstrækkelig: Oplæring af uddannelseslæger er utilstrækkelig 	</a:t>
            </a:r>
          </a:p>
          <a:p>
            <a:pPr marL="0" indent="0">
              <a:buNone/>
            </a:pPr>
            <a:endParaRPr lang="da-DK" sz="1200" dirty="0"/>
          </a:p>
          <a:p>
            <a:r>
              <a:rPr lang="da-DK" dirty="0"/>
              <a:t>3 tilstrækkelig: Oplæring af uddannelseslæger er tilstrækkelig</a:t>
            </a:r>
            <a:endParaRPr lang="da-DK" sz="1200" dirty="0"/>
          </a:p>
          <a:p>
            <a:r>
              <a:rPr lang="da-DK" dirty="0"/>
              <a:t>4 særdeles god: Uddannelseslægerne oplæres systematisk 	</a:t>
            </a:r>
          </a:p>
          <a:p>
            <a:pPr marL="0" indent="0">
              <a:buNone/>
            </a:pPr>
            <a:endParaRPr lang="da-DK" dirty="0"/>
          </a:p>
          <a:p>
            <a:endParaRPr lang="da-DK" dirty="0"/>
          </a:p>
        </p:txBody>
      </p:sp>
    </p:spTree>
    <p:extLst>
      <p:ext uri="{BB962C8B-B14F-4D97-AF65-F5344CB8AC3E}">
        <p14:creationId xmlns:p14="http://schemas.microsoft.com/office/powerpoint/2010/main" val="28130774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billede 1"/>
          <p:cNvSpPr>
            <a:spLocks noGrp="1"/>
          </p:cNvSpPr>
          <p:nvPr>
            <p:ph type="pic" idx="11"/>
          </p:nvPr>
        </p:nvSpPr>
        <p:spPr/>
        <p:txBody>
          <a:bodyPr/>
          <a:lstStyle/>
          <a:p>
            <a:endParaRPr lang="da-DK"/>
          </a:p>
        </p:txBody>
      </p:sp>
      <p:sp>
        <p:nvSpPr>
          <p:cNvPr id="3" name="Tekstfelt 2"/>
          <p:cNvSpPr txBox="1"/>
          <p:nvPr/>
        </p:nvSpPr>
        <p:spPr>
          <a:xfrm>
            <a:off x="264939" y="189434"/>
            <a:ext cx="6912768" cy="707886"/>
          </a:xfrm>
          <a:prstGeom prst="rect">
            <a:avLst/>
          </a:prstGeom>
          <a:noFill/>
        </p:spPr>
        <p:txBody>
          <a:bodyPr wrap="square" rtlCol="0">
            <a:spAutoFit/>
          </a:bodyPr>
          <a:lstStyle/>
          <a:p>
            <a:r>
              <a:rPr lang="da-DK" sz="4000" b="1" dirty="0"/>
              <a:t>Hvad gør vi i dag?</a:t>
            </a:r>
          </a:p>
        </p:txBody>
      </p:sp>
    </p:spTree>
    <p:extLst>
      <p:ext uri="{BB962C8B-B14F-4D97-AF65-F5344CB8AC3E}">
        <p14:creationId xmlns:p14="http://schemas.microsoft.com/office/powerpoint/2010/main" val="31749504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0187" y="837506"/>
            <a:ext cx="11354064" cy="828092"/>
          </a:xfrm>
        </p:spPr>
        <p:txBody>
          <a:bodyPr/>
          <a:lstStyle/>
          <a:p>
            <a:r>
              <a:rPr lang="da-DK" sz="4000" dirty="0"/>
              <a:t>Tema 9 Akademiker/forsker og underviser </a:t>
            </a:r>
            <a:r>
              <a:rPr lang="da-DK" b="0" dirty="0"/>
              <a:t>	</a:t>
            </a:r>
            <a:br>
              <a:rPr lang="da-DK" b="0" dirty="0"/>
            </a:br>
            <a:endParaRPr lang="da-DK" dirty="0"/>
          </a:p>
        </p:txBody>
      </p:sp>
      <p:sp>
        <p:nvSpPr>
          <p:cNvPr id="3" name="Pladsholder til indhold 2"/>
          <p:cNvSpPr>
            <a:spLocks noGrp="1"/>
          </p:cNvSpPr>
          <p:nvPr>
            <p:ph idx="1"/>
          </p:nvPr>
        </p:nvSpPr>
        <p:spPr>
          <a:xfrm>
            <a:off x="720187" y="1557586"/>
            <a:ext cx="10778000" cy="4633916"/>
          </a:xfrm>
        </p:spPr>
        <p:txBody>
          <a:bodyPr/>
          <a:lstStyle/>
          <a:p>
            <a:pPr marL="0" indent="0">
              <a:buNone/>
            </a:pPr>
            <a:r>
              <a:rPr lang="da-DK" dirty="0"/>
              <a:t>Denne rolle omfatter en vurdering af, om der i afdelingen er en akademisk tradition for diskussioner og anden aktivitet på akademisk plan. 	</a:t>
            </a:r>
          </a:p>
          <a:p>
            <a:pPr marL="0" indent="0">
              <a:buNone/>
            </a:pPr>
            <a:r>
              <a:rPr lang="da-DK" dirty="0"/>
              <a:t>	</a:t>
            </a:r>
          </a:p>
          <a:p>
            <a:pPr marL="0" indent="0">
              <a:buNone/>
            </a:pPr>
            <a:r>
              <a:rPr lang="da-DK" dirty="0"/>
              <a:t>	</a:t>
            </a:r>
          </a:p>
          <a:p>
            <a:pPr marL="0" indent="0">
              <a:buNone/>
            </a:pPr>
            <a:endParaRPr lang="da-DK" dirty="0"/>
          </a:p>
        </p:txBody>
      </p:sp>
    </p:spTree>
    <p:extLst>
      <p:ext uri="{BB962C8B-B14F-4D97-AF65-F5344CB8AC3E}">
        <p14:creationId xmlns:p14="http://schemas.microsoft.com/office/powerpoint/2010/main" val="6222855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4979" y="693490"/>
            <a:ext cx="10082625" cy="504056"/>
          </a:xfrm>
        </p:spPr>
        <p:txBody>
          <a:bodyPr/>
          <a:lstStyle/>
          <a:p>
            <a:r>
              <a:rPr lang="da-DK" dirty="0"/>
              <a:t>Score for akademiker/forsker og underviser :</a:t>
            </a:r>
          </a:p>
        </p:txBody>
      </p:sp>
      <p:sp>
        <p:nvSpPr>
          <p:cNvPr id="3" name="Pladsholder til indhold 2"/>
          <p:cNvSpPr>
            <a:spLocks noGrp="1"/>
          </p:cNvSpPr>
          <p:nvPr>
            <p:ph idx="1"/>
          </p:nvPr>
        </p:nvSpPr>
        <p:spPr>
          <a:xfrm>
            <a:off x="637817" y="2225672"/>
            <a:ext cx="11282056" cy="4633916"/>
          </a:xfrm>
        </p:spPr>
        <p:txBody>
          <a:bodyPr/>
          <a:lstStyle/>
          <a:p>
            <a:r>
              <a:rPr lang="da-DK" dirty="0"/>
              <a:t>1 problematisk: Uddannelseslæger oplæres ikke 	</a:t>
            </a:r>
          </a:p>
          <a:p>
            <a:pPr marL="0" indent="0">
              <a:buNone/>
            </a:pPr>
            <a:endParaRPr lang="da-DK" sz="1200" dirty="0"/>
          </a:p>
          <a:p>
            <a:r>
              <a:rPr lang="da-DK" dirty="0"/>
              <a:t>2 utilstrækkelig: Oplæring af uddannelseslæger er utilstrækkelig 	</a:t>
            </a:r>
          </a:p>
          <a:p>
            <a:pPr marL="0" indent="0">
              <a:buNone/>
            </a:pPr>
            <a:endParaRPr lang="da-DK" sz="1200" dirty="0"/>
          </a:p>
          <a:p>
            <a:r>
              <a:rPr lang="da-DK" dirty="0"/>
              <a:t>3 tilstrækkelig: Oplæring af uddannelseslæger er tilstrækkelig</a:t>
            </a:r>
            <a:endParaRPr lang="da-DK" sz="1200" dirty="0"/>
          </a:p>
          <a:p>
            <a:r>
              <a:rPr lang="da-DK" dirty="0"/>
              <a:t>4 særdeles god: Uddannelseslægerne oplæres systematisk</a:t>
            </a:r>
            <a:r>
              <a:rPr lang="da-DK" b="1" dirty="0"/>
              <a:t> </a:t>
            </a:r>
            <a:r>
              <a:rPr lang="da-DK" dirty="0"/>
              <a:t>	</a:t>
            </a:r>
          </a:p>
          <a:p>
            <a:pPr marL="0" indent="0">
              <a:buNone/>
            </a:pPr>
            <a:endParaRPr lang="da-DK" dirty="0"/>
          </a:p>
          <a:p>
            <a:endParaRPr lang="da-DK" dirty="0"/>
          </a:p>
        </p:txBody>
      </p:sp>
    </p:spTree>
    <p:extLst>
      <p:ext uri="{BB962C8B-B14F-4D97-AF65-F5344CB8AC3E}">
        <p14:creationId xmlns:p14="http://schemas.microsoft.com/office/powerpoint/2010/main" val="2393877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09575" y="261442"/>
            <a:ext cx="10994025" cy="900000"/>
          </a:xfrm>
        </p:spPr>
        <p:txBody>
          <a:bodyPr/>
          <a:lstStyle/>
          <a:p>
            <a:r>
              <a:rPr lang="da-DK" dirty="0"/>
              <a:t>Score for afdelinger på RH Horsens</a:t>
            </a:r>
            <a:br>
              <a:rPr lang="da-DK" dirty="0"/>
            </a:br>
            <a:endParaRPr lang="da-DK" dirty="0"/>
          </a:p>
        </p:txBody>
      </p:sp>
      <p:graphicFrame>
        <p:nvGraphicFramePr>
          <p:cNvPr id="4" name="Pladsholder til indhold 3"/>
          <p:cNvGraphicFramePr>
            <a:graphicFrameLocks noGrp="1"/>
          </p:cNvGraphicFramePr>
          <p:nvPr>
            <p:ph idx="1"/>
            <p:extLst>
              <p:ext uri="{D42A27DB-BD31-4B8C-83A1-F6EECF244321}">
                <p14:modId xmlns:p14="http://schemas.microsoft.com/office/powerpoint/2010/main" val="1251281767"/>
              </p:ext>
            </p:extLst>
          </p:nvPr>
        </p:nvGraphicFramePr>
        <p:xfrm>
          <a:off x="409575" y="2159000"/>
          <a:ext cx="10393364" cy="3901440"/>
        </p:xfrm>
        <a:graphic>
          <a:graphicData uri="http://schemas.openxmlformats.org/drawingml/2006/table">
            <a:tbl>
              <a:tblPr firstRow="1" bandRow="1">
                <a:tableStyleId>{21E4AEA4-8DFA-4A89-87EB-49C32662AFE0}</a:tableStyleId>
              </a:tblPr>
              <a:tblGrid>
                <a:gridCol w="1007492">
                  <a:extLst>
                    <a:ext uri="{9D8B030D-6E8A-4147-A177-3AD203B41FA5}">
                      <a16:colId xmlns:a16="http://schemas.microsoft.com/office/drawing/2014/main" val="2162003485"/>
                    </a:ext>
                  </a:extLst>
                </a:gridCol>
                <a:gridCol w="586617">
                  <a:extLst>
                    <a:ext uri="{9D8B030D-6E8A-4147-A177-3AD203B41FA5}">
                      <a16:colId xmlns:a16="http://schemas.microsoft.com/office/drawing/2014/main" val="686781898"/>
                    </a:ext>
                  </a:extLst>
                </a:gridCol>
                <a:gridCol w="586617">
                  <a:extLst>
                    <a:ext uri="{9D8B030D-6E8A-4147-A177-3AD203B41FA5}">
                      <a16:colId xmlns:a16="http://schemas.microsoft.com/office/drawing/2014/main" val="613540832"/>
                    </a:ext>
                  </a:extLst>
                </a:gridCol>
                <a:gridCol w="586617">
                  <a:extLst>
                    <a:ext uri="{9D8B030D-6E8A-4147-A177-3AD203B41FA5}">
                      <a16:colId xmlns:a16="http://schemas.microsoft.com/office/drawing/2014/main" val="4200943817"/>
                    </a:ext>
                  </a:extLst>
                </a:gridCol>
                <a:gridCol w="586617">
                  <a:extLst>
                    <a:ext uri="{9D8B030D-6E8A-4147-A177-3AD203B41FA5}">
                      <a16:colId xmlns:a16="http://schemas.microsoft.com/office/drawing/2014/main" val="1607242828"/>
                    </a:ext>
                  </a:extLst>
                </a:gridCol>
                <a:gridCol w="586617">
                  <a:extLst>
                    <a:ext uri="{9D8B030D-6E8A-4147-A177-3AD203B41FA5}">
                      <a16:colId xmlns:a16="http://schemas.microsoft.com/office/drawing/2014/main" val="1795084754"/>
                    </a:ext>
                  </a:extLst>
                </a:gridCol>
                <a:gridCol w="586617">
                  <a:extLst>
                    <a:ext uri="{9D8B030D-6E8A-4147-A177-3AD203B41FA5}">
                      <a16:colId xmlns:a16="http://schemas.microsoft.com/office/drawing/2014/main" val="1357880633"/>
                    </a:ext>
                  </a:extLst>
                </a:gridCol>
                <a:gridCol w="586617">
                  <a:extLst>
                    <a:ext uri="{9D8B030D-6E8A-4147-A177-3AD203B41FA5}">
                      <a16:colId xmlns:a16="http://schemas.microsoft.com/office/drawing/2014/main" val="2942142715"/>
                    </a:ext>
                  </a:extLst>
                </a:gridCol>
                <a:gridCol w="586617">
                  <a:extLst>
                    <a:ext uri="{9D8B030D-6E8A-4147-A177-3AD203B41FA5}">
                      <a16:colId xmlns:a16="http://schemas.microsoft.com/office/drawing/2014/main" val="2778990952"/>
                    </a:ext>
                  </a:extLst>
                </a:gridCol>
                <a:gridCol w="586617">
                  <a:extLst>
                    <a:ext uri="{9D8B030D-6E8A-4147-A177-3AD203B41FA5}">
                      <a16:colId xmlns:a16="http://schemas.microsoft.com/office/drawing/2014/main" val="2998338573"/>
                    </a:ext>
                  </a:extLst>
                </a:gridCol>
                <a:gridCol w="586617">
                  <a:extLst>
                    <a:ext uri="{9D8B030D-6E8A-4147-A177-3AD203B41FA5}">
                      <a16:colId xmlns:a16="http://schemas.microsoft.com/office/drawing/2014/main" val="3128241301"/>
                    </a:ext>
                  </a:extLst>
                </a:gridCol>
                <a:gridCol w="586617">
                  <a:extLst>
                    <a:ext uri="{9D8B030D-6E8A-4147-A177-3AD203B41FA5}">
                      <a16:colId xmlns:a16="http://schemas.microsoft.com/office/drawing/2014/main" val="3062934083"/>
                    </a:ext>
                  </a:extLst>
                </a:gridCol>
                <a:gridCol w="586617">
                  <a:extLst>
                    <a:ext uri="{9D8B030D-6E8A-4147-A177-3AD203B41FA5}">
                      <a16:colId xmlns:a16="http://schemas.microsoft.com/office/drawing/2014/main" val="1939350837"/>
                    </a:ext>
                  </a:extLst>
                </a:gridCol>
                <a:gridCol w="586617">
                  <a:extLst>
                    <a:ext uri="{9D8B030D-6E8A-4147-A177-3AD203B41FA5}">
                      <a16:colId xmlns:a16="http://schemas.microsoft.com/office/drawing/2014/main" val="2377348984"/>
                    </a:ext>
                  </a:extLst>
                </a:gridCol>
                <a:gridCol w="586617">
                  <a:extLst>
                    <a:ext uri="{9D8B030D-6E8A-4147-A177-3AD203B41FA5}">
                      <a16:colId xmlns:a16="http://schemas.microsoft.com/office/drawing/2014/main" val="3797543844"/>
                    </a:ext>
                  </a:extLst>
                </a:gridCol>
                <a:gridCol w="586617">
                  <a:extLst>
                    <a:ext uri="{9D8B030D-6E8A-4147-A177-3AD203B41FA5}">
                      <a16:colId xmlns:a16="http://schemas.microsoft.com/office/drawing/2014/main" val="2879478386"/>
                    </a:ext>
                  </a:extLst>
                </a:gridCol>
                <a:gridCol w="586617">
                  <a:extLst>
                    <a:ext uri="{9D8B030D-6E8A-4147-A177-3AD203B41FA5}">
                      <a16:colId xmlns:a16="http://schemas.microsoft.com/office/drawing/2014/main" val="2343367776"/>
                    </a:ext>
                  </a:extLst>
                </a:gridCol>
              </a:tblGrid>
              <a:tr h="457200">
                <a:tc>
                  <a:txBody>
                    <a:bodyPr/>
                    <a:lstStyle/>
                    <a:p>
                      <a:r>
                        <a:rPr lang="da-DK" sz="1200" dirty="0"/>
                        <a:t>Afdeling/tema</a:t>
                      </a:r>
                    </a:p>
                  </a:txBody>
                  <a:tcPr>
                    <a:solidFill>
                      <a:schemeClr val="accent2">
                        <a:lumMod val="75000"/>
                      </a:schemeClr>
                    </a:solidFill>
                  </a:tcPr>
                </a:tc>
                <a:tc>
                  <a:txBody>
                    <a:bodyPr/>
                    <a:lstStyle/>
                    <a:p>
                      <a:r>
                        <a:rPr lang="da-DK" sz="1200" dirty="0"/>
                        <a:t>1</a:t>
                      </a:r>
                    </a:p>
                    <a:p>
                      <a:r>
                        <a:rPr lang="da-DK" sz="800" dirty="0"/>
                        <a:t>intro</a:t>
                      </a:r>
                    </a:p>
                  </a:txBody>
                  <a:tcPr>
                    <a:solidFill>
                      <a:schemeClr val="accent2">
                        <a:lumMod val="75000"/>
                      </a:schemeClr>
                    </a:solidFill>
                  </a:tcPr>
                </a:tc>
                <a:tc>
                  <a:txBody>
                    <a:bodyPr/>
                    <a:lstStyle/>
                    <a:p>
                      <a:r>
                        <a:rPr lang="da-DK" sz="1200" dirty="0"/>
                        <a:t>2</a:t>
                      </a:r>
                    </a:p>
                    <a:p>
                      <a:r>
                        <a:rPr lang="da-DK" sz="800" dirty="0"/>
                        <a:t>Udd.</a:t>
                      </a:r>
                    </a:p>
                    <a:p>
                      <a:r>
                        <a:rPr lang="da-DK" sz="800" dirty="0"/>
                        <a:t>Progr.</a:t>
                      </a:r>
                    </a:p>
                  </a:txBody>
                  <a:tcPr>
                    <a:solidFill>
                      <a:schemeClr val="accent2">
                        <a:lumMod val="75000"/>
                      </a:schemeClr>
                    </a:solidFill>
                  </a:tcPr>
                </a:tc>
                <a:tc>
                  <a:txBody>
                    <a:bodyPr/>
                    <a:lstStyle/>
                    <a:p>
                      <a:r>
                        <a:rPr lang="da-DK" sz="1200" dirty="0"/>
                        <a:t>3</a:t>
                      </a:r>
                    </a:p>
                    <a:p>
                      <a:r>
                        <a:rPr lang="da-DK" sz="800" dirty="0"/>
                        <a:t>Udd.</a:t>
                      </a:r>
                    </a:p>
                    <a:p>
                      <a:r>
                        <a:rPr lang="da-DK" sz="800" dirty="0"/>
                        <a:t>plan</a:t>
                      </a:r>
                    </a:p>
                  </a:txBody>
                  <a:tcPr>
                    <a:solidFill>
                      <a:schemeClr val="accent2">
                        <a:lumMod val="75000"/>
                      </a:schemeClr>
                    </a:solidFill>
                  </a:tcPr>
                </a:tc>
                <a:tc>
                  <a:txBody>
                    <a:bodyPr/>
                    <a:lstStyle/>
                    <a:p>
                      <a:r>
                        <a:rPr lang="da-DK" sz="1200" dirty="0"/>
                        <a:t>4</a:t>
                      </a:r>
                    </a:p>
                    <a:p>
                      <a:r>
                        <a:rPr lang="da-DK" sz="800" dirty="0"/>
                        <a:t>Med. </a:t>
                      </a:r>
                      <a:r>
                        <a:rPr lang="da-DK" sz="800" dirty="0" err="1"/>
                        <a:t>expert</a:t>
                      </a:r>
                      <a:endParaRPr lang="da-DK" sz="800" dirty="0"/>
                    </a:p>
                  </a:txBody>
                  <a:tcPr>
                    <a:solidFill>
                      <a:schemeClr val="accent2">
                        <a:lumMod val="75000"/>
                      </a:schemeClr>
                    </a:solidFill>
                  </a:tcPr>
                </a:tc>
                <a:tc>
                  <a:txBody>
                    <a:bodyPr/>
                    <a:lstStyle/>
                    <a:p>
                      <a:r>
                        <a:rPr lang="da-DK" sz="800" dirty="0"/>
                        <a:t>5</a:t>
                      </a:r>
                    </a:p>
                    <a:p>
                      <a:r>
                        <a:rPr lang="da-DK" sz="800" dirty="0" err="1"/>
                        <a:t>Komm</a:t>
                      </a:r>
                      <a:r>
                        <a:rPr lang="da-DK" sz="800" dirty="0"/>
                        <a:t>.</a:t>
                      </a:r>
                    </a:p>
                  </a:txBody>
                  <a:tcPr>
                    <a:solidFill>
                      <a:schemeClr val="accent2">
                        <a:lumMod val="75000"/>
                      </a:schemeClr>
                    </a:solidFill>
                  </a:tcPr>
                </a:tc>
                <a:tc>
                  <a:txBody>
                    <a:bodyPr/>
                    <a:lstStyle/>
                    <a:p>
                      <a:r>
                        <a:rPr lang="da-DK" sz="800" dirty="0"/>
                        <a:t>6</a:t>
                      </a:r>
                    </a:p>
                    <a:p>
                      <a:r>
                        <a:rPr lang="da-DK" sz="800" dirty="0"/>
                        <a:t>Samarbejder</a:t>
                      </a:r>
                    </a:p>
                  </a:txBody>
                  <a:tcPr>
                    <a:solidFill>
                      <a:schemeClr val="accent2">
                        <a:lumMod val="75000"/>
                      </a:schemeClr>
                    </a:solidFill>
                  </a:tcPr>
                </a:tc>
                <a:tc>
                  <a:txBody>
                    <a:bodyPr/>
                    <a:lstStyle/>
                    <a:p>
                      <a:r>
                        <a:rPr lang="da-DK" sz="1200" dirty="0"/>
                        <a:t>7</a:t>
                      </a:r>
                    </a:p>
                    <a:p>
                      <a:r>
                        <a:rPr lang="da-DK" sz="800" dirty="0"/>
                        <a:t>Leder/</a:t>
                      </a:r>
                      <a:r>
                        <a:rPr lang="da-DK" sz="800" dirty="0" err="1"/>
                        <a:t>adm</a:t>
                      </a:r>
                      <a:endParaRPr lang="da-DK" sz="800" dirty="0"/>
                    </a:p>
                  </a:txBody>
                  <a:tcPr>
                    <a:solidFill>
                      <a:schemeClr val="accent2">
                        <a:lumMod val="75000"/>
                      </a:schemeClr>
                    </a:solidFill>
                  </a:tcPr>
                </a:tc>
                <a:tc>
                  <a:txBody>
                    <a:bodyPr/>
                    <a:lstStyle/>
                    <a:p>
                      <a:r>
                        <a:rPr lang="da-DK" sz="1200" dirty="0"/>
                        <a:t>8</a:t>
                      </a:r>
                    </a:p>
                    <a:p>
                      <a:r>
                        <a:rPr lang="da-DK" sz="800" dirty="0" err="1"/>
                        <a:t>Sundh.frem</a:t>
                      </a:r>
                      <a:r>
                        <a:rPr lang="da-DK" sz="800" dirty="0"/>
                        <a:t>.</a:t>
                      </a:r>
                    </a:p>
                  </a:txBody>
                  <a:tcPr>
                    <a:solidFill>
                      <a:schemeClr val="accent2">
                        <a:lumMod val="75000"/>
                      </a:schemeClr>
                    </a:solidFill>
                  </a:tcPr>
                </a:tc>
                <a:tc>
                  <a:txBody>
                    <a:bodyPr/>
                    <a:lstStyle/>
                    <a:p>
                      <a:r>
                        <a:rPr lang="da-DK" sz="1200" dirty="0"/>
                        <a:t>9</a:t>
                      </a:r>
                    </a:p>
                    <a:p>
                      <a:r>
                        <a:rPr lang="da-DK" sz="800" dirty="0" err="1"/>
                        <a:t>Akad</a:t>
                      </a:r>
                      <a:r>
                        <a:rPr lang="da-DK" sz="800" dirty="0"/>
                        <a:t>.</a:t>
                      </a:r>
                    </a:p>
                  </a:txBody>
                  <a:tcPr>
                    <a:solidFill>
                      <a:schemeClr val="accent2">
                        <a:lumMod val="75000"/>
                      </a:schemeClr>
                    </a:solidFill>
                  </a:tcPr>
                </a:tc>
                <a:tc>
                  <a:txBody>
                    <a:bodyPr/>
                    <a:lstStyle/>
                    <a:p>
                      <a:r>
                        <a:rPr lang="da-DK" sz="1200" dirty="0"/>
                        <a:t>10</a:t>
                      </a:r>
                    </a:p>
                    <a:p>
                      <a:r>
                        <a:rPr lang="da-DK" sz="800" dirty="0"/>
                        <a:t>Prof.</a:t>
                      </a:r>
                    </a:p>
                  </a:txBody>
                  <a:tcPr>
                    <a:solidFill>
                      <a:schemeClr val="accent2">
                        <a:lumMod val="75000"/>
                      </a:schemeClr>
                    </a:solidFill>
                  </a:tcPr>
                </a:tc>
                <a:tc>
                  <a:txBody>
                    <a:bodyPr/>
                    <a:lstStyle/>
                    <a:p>
                      <a:r>
                        <a:rPr lang="da-DK" sz="1200" dirty="0"/>
                        <a:t>11</a:t>
                      </a:r>
                    </a:p>
                    <a:p>
                      <a:r>
                        <a:rPr lang="da-DK" sz="800" dirty="0"/>
                        <a:t>Forsk.</a:t>
                      </a:r>
                    </a:p>
                  </a:txBody>
                  <a:tcPr>
                    <a:solidFill>
                      <a:schemeClr val="accent2">
                        <a:lumMod val="75000"/>
                      </a:schemeClr>
                    </a:solidFill>
                  </a:tcPr>
                </a:tc>
                <a:tc>
                  <a:txBody>
                    <a:bodyPr/>
                    <a:lstStyle/>
                    <a:p>
                      <a:r>
                        <a:rPr lang="da-DK" sz="1200" dirty="0"/>
                        <a:t>12</a:t>
                      </a:r>
                    </a:p>
                    <a:p>
                      <a:r>
                        <a:rPr lang="da-DK" sz="800" dirty="0" err="1"/>
                        <a:t>Uv</a:t>
                      </a:r>
                      <a:r>
                        <a:rPr lang="da-DK" sz="800" dirty="0"/>
                        <a:t>.</a:t>
                      </a:r>
                    </a:p>
                  </a:txBody>
                  <a:tcPr>
                    <a:solidFill>
                      <a:schemeClr val="accent2">
                        <a:lumMod val="75000"/>
                      </a:schemeClr>
                    </a:solidFill>
                  </a:tcPr>
                </a:tc>
                <a:tc>
                  <a:txBody>
                    <a:bodyPr/>
                    <a:lstStyle/>
                    <a:p>
                      <a:r>
                        <a:rPr lang="da-DK" sz="1200" dirty="0"/>
                        <a:t>13</a:t>
                      </a:r>
                    </a:p>
                    <a:p>
                      <a:r>
                        <a:rPr lang="da-DK" sz="800" dirty="0" err="1"/>
                        <a:t>Konf</a:t>
                      </a:r>
                      <a:r>
                        <a:rPr lang="da-DK" sz="800" dirty="0"/>
                        <a:t>.</a:t>
                      </a:r>
                    </a:p>
                  </a:txBody>
                  <a:tcPr>
                    <a:solidFill>
                      <a:schemeClr val="accent2">
                        <a:lumMod val="75000"/>
                      </a:schemeClr>
                    </a:solidFill>
                  </a:tcPr>
                </a:tc>
                <a:tc>
                  <a:txBody>
                    <a:bodyPr/>
                    <a:lstStyle/>
                    <a:p>
                      <a:r>
                        <a:rPr lang="da-DK" sz="1200" dirty="0"/>
                        <a:t>14</a:t>
                      </a:r>
                    </a:p>
                    <a:p>
                      <a:r>
                        <a:rPr lang="da-DK" sz="800" dirty="0"/>
                        <a:t>Læring &amp; KV</a:t>
                      </a:r>
                    </a:p>
                  </a:txBody>
                  <a:tcPr>
                    <a:solidFill>
                      <a:schemeClr val="accent2">
                        <a:lumMod val="75000"/>
                      </a:schemeClr>
                    </a:solidFill>
                  </a:tcPr>
                </a:tc>
                <a:tc>
                  <a:txBody>
                    <a:bodyPr/>
                    <a:lstStyle/>
                    <a:p>
                      <a:r>
                        <a:rPr lang="da-DK" sz="1200" dirty="0"/>
                        <a:t>15</a:t>
                      </a:r>
                    </a:p>
                    <a:p>
                      <a:r>
                        <a:rPr lang="da-DK" sz="800" dirty="0" err="1"/>
                        <a:t>Arb</a:t>
                      </a:r>
                      <a:r>
                        <a:rPr lang="da-DK" sz="800" dirty="0"/>
                        <a:t>. tilret.</a:t>
                      </a:r>
                    </a:p>
                  </a:txBody>
                  <a:tcPr>
                    <a:solidFill>
                      <a:schemeClr val="accent2">
                        <a:lumMod val="75000"/>
                      </a:schemeClr>
                    </a:solidFill>
                  </a:tcPr>
                </a:tc>
                <a:tc>
                  <a:txBody>
                    <a:bodyPr/>
                    <a:lstStyle/>
                    <a:p>
                      <a:r>
                        <a:rPr lang="da-DK" sz="1200" dirty="0"/>
                        <a:t>16</a:t>
                      </a:r>
                    </a:p>
                    <a:p>
                      <a:r>
                        <a:rPr lang="da-DK" sz="800" dirty="0"/>
                        <a:t>kultur</a:t>
                      </a:r>
                    </a:p>
                  </a:txBody>
                  <a:tcPr>
                    <a:solidFill>
                      <a:schemeClr val="accent2">
                        <a:lumMod val="75000"/>
                      </a:schemeClr>
                    </a:solidFill>
                  </a:tcPr>
                </a:tc>
                <a:extLst>
                  <a:ext uri="{0D108BD9-81ED-4DB2-BD59-A6C34878D82A}">
                    <a16:rowId xmlns:a16="http://schemas.microsoft.com/office/drawing/2014/main" val="3395570160"/>
                  </a:ext>
                </a:extLst>
              </a:tr>
              <a:tr h="457200">
                <a:tc>
                  <a:txBody>
                    <a:bodyPr/>
                    <a:lstStyle/>
                    <a:p>
                      <a:r>
                        <a:rPr lang="da-DK" sz="1200" dirty="0"/>
                        <a:t>Akut</a:t>
                      </a:r>
                    </a:p>
                    <a:p>
                      <a:r>
                        <a:rPr lang="da-DK" sz="1200" dirty="0"/>
                        <a:t>2019</a:t>
                      </a:r>
                    </a:p>
                  </a:txBody>
                  <a:tcPr/>
                </a:tc>
                <a:tc>
                  <a:txBody>
                    <a:bodyPr/>
                    <a:lstStyle/>
                    <a:p>
                      <a:r>
                        <a:rPr lang="da-DK" sz="1200" dirty="0">
                          <a:latin typeface="+mn-lt"/>
                        </a:rPr>
                        <a:t>4</a:t>
                      </a:r>
                    </a:p>
                  </a:txBody>
                  <a:tcPr>
                    <a:solidFill>
                      <a:srgbClr val="00B050"/>
                    </a:solidFill>
                  </a:tcPr>
                </a:tc>
                <a:tc>
                  <a:txBody>
                    <a:bodyPr/>
                    <a:lstStyle/>
                    <a:p>
                      <a:r>
                        <a:rPr lang="da-DK" sz="1200" dirty="0">
                          <a:latin typeface="+mn-lt"/>
                        </a:rPr>
                        <a:t>4</a:t>
                      </a:r>
                    </a:p>
                  </a:txBody>
                  <a:tcPr>
                    <a:solidFill>
                      <a:srgbClr val="00B050"/>
                    </a:solidFill>
                  </a:tcPr>
                </a:tc>
                <a:tc>
                  <a:txBody>
                    <a:bodyPr/>
                    <a:lstStyle/>
                    <a:p>
                      <a:r>
                        <a:rPr lang="da-DK" sz="1200" dirty="0">
                          <a:latin typeface="+mn-lt"/>
                        </a:rPr>
                        <a:t>4</a:t>
                      </a:r>
                    </a:p>
                  </a:txBody>
                  <a:tcPr>
                    <a:solidFill>
                      <a:srgbClr val="00B050"/>
                    </a:solidFill>
                  </a:tcPr>
                </a:tc>
                <a:tc>
                  <a:txBody>
                    <a:bodyPr/>
                    <a:lstStyle/>
                    <a:p>
                      <a:r>
                        <a:rPr lang="da-DK" sz="1200" dirty="0">
                          <a:latin typeface="+mn-lt"/>
                        </a:rPr>
                        <a:t>4</a:t>
                      </a:r>
                    </a:p>
                  </a:txBody>
                  <a:tcPr>
                    <a:solidFill>
                      <a:srgbClr val="00B050"/>
                    </a:solidFill>
                  </a:tcPr>
                </a:tc>
                <a:tc>
                  <a:txBody>
                    <a:bodyPr/>
                    <a:lstStyle/>
                    <a:p>
                      <a:r>
                        <a:rPr lang="da-DK" sz="1200" dirty="0">
                          <a:latin typeface="+mn-lt"/>
                        </a:rPr>
                        <a:t>4</a:t>
                      </a:r>
                    </a:p>
                  </a:txBody>
                  <a:tcPr>
                    <a:solidFill>
                      <a:srgbClr val="00B050"/>
                    </a:solidFill>
                  </a:tcPr>
                </a:tc>
                <a:tc>
                  <a:txBody>
                    <a:bodyPr/>
                    <a:lstStyle/>
                    <a:p>
                      <a:r>
                        <a:rPr lang="da-DK" sz="1200" dirty="0">
                          <a:latin typeface="+mn-lt"/>
                        </a:rPr>
                        <a:t>4</a:t>
                      </a:r>
                    </a:p>
                  </a:txBody>
                  <a:tcPr>
                    <a:solidFill>
                      <a:srgbClr val="00B050"/>
                    </a:solidFill>
                  </a:tcPr>
                </a:tc>
                <a:tc>
                  <a:txBody>
                    <a:bodyPr/>
                    <a:lstStyle/>
                    <a:p>
                      <a:r>
                        <a:rPr lang="da-DK" sz="1200" dirty="0">
                          <a:latin typeface="+mn-lt"/>
                        </a:rPr>
                        <a:t>4</a:t>
                      </a:r>
                    </a:p>
                  </a:txBody>
                  <a:tcPr>
                    <a:solidFill>
                      <a:srgbClr val="00B050"/>
                    </a:solidFill>
                  </a:tcPr>
                </a:tc>
                <a:tc>
                  <a:txBody>
                    <a:bodyPr/>
                    <a:lstStyle/>
                    <a:p>
                      <a:r>
                        <a:rPr lang="da-DK" sz="1200" dirty="0">
                          <a:latin typeface="+mn-lt"/>
                        </a:rPr>
                        <a:t>4</a:t>
                      </a:r>
                    </a:p>
                  </a:txBody>
                  <a:tcPr>
                    <a:solidFill>
                      <a:srgbClr val="00B050"/>
                    </a:solidFill>
                  </a:tcPr>
                </a:tc>
                <a:tc>
                  <a:txBody>
                    <a:bodyPr/>
                    <a:lstStyle/>
                    <a:p>
                      <a:r>
                        <a:rPr lang="da-DK" sz="1200" dirty="0">
                          <a:latin typeface="+mn-lt"/>
                        </a:rPr>
                        <a:t>3</a:t>
                      </a:r>
                    </a:p>
                  </a:txBody>
                  <a:tcPr>
                    <a:solidFill>
                      <a:srgbClr val="92D050"/>
                    </a:solidFill>
                  </a:tcPr>
                </a:tc>
                <a:tc>
                  <a:txBody>
                    <a:bodyPr/>
                    <a:lstStyle/>
                    <a:p>
                      <a:r>
                        <a:rPr lang="da-DK" sz="1200" dirty="0">
                          <a:latin typeface="+mn-lt"/>
                        </a:rPr>
                        <a:t>4</a:t>
                      </a:r>
                    </a:p>
                  </a:txBody>
                  <a:tcPr>
                    <a:solidFill>
                      <a:srgbClr val="00B050"/>
                    </a:solidFill>
                  </a:tcPr>
                </a:tc>
                <a:tc>
                  <a:txBody>
                    <a:bodyPr/>
                    <a:lstStyle/>
                    <a:p>
                      <a:r>
                        <a:rPr lang="da-DK" sz="1200" dirty="0">
                          <a:latin typeface="+mn-lt"/>
                        </a:rPr>
                        <a:t>3</a:t>
                      </a:r>
                    </a:p>
                  </a:txBody>
                  <a:tcPr>
                    <a:solidFill>
                      <a:srgbClr val="92D050"/>
                    </a:solidFill>
                  </a:tcPr>
                </a:tc>
                <a:tc>
                  <a:txBody>
                    <a:bodyPr/>
                    <a:lstStyle/>
                    <a:p>
                      <a:r>
                        <a:rPr lang="da-DK" sz="1200" dirty="0">
                          <a:latin typeface="+mn-lt"/>
                        </a:rPr>
                        <a:t>4</a:t>
                      </a:r>
                    </a:p>
                  </a:txBody>
                  <a:tcPr>
                    <a:solidFill>
                      <a:srgbClr val="00B050"/>
                    </a:solidFill>
                  </a:tcPr>
                </a:tc>
                <a:tc>
                  <a:txBody>
                    <a:bodyPr/>
                    <a:lstStyle/>
                    <a:p>
                      <a:r>
                        <a:rPr lang="da-DK" sz="1200" dirty="0">
                          <a:latin typeface="+mn-lt"/>
                        </a:rPr>
                        <a:t>4</a:t>
                      </a:r>
                    </a:p>
                  </a:txBody>
                  <a:tcPr>
                    <a:solidFill>
                      <a:srgbClr val="00B050"/>
                    </a:solidFill>
                  </a:tcPr>
                </a:tc>
                <a:tc>
                  <a:txBody>
                    <a:bodyPr/>
                    <a:lstStyle/>
                    <a:p>
                      <a:r>
                        <a:rPr lang="da-DK" sz="1200" dirty="0">
                          <a:latin typeface="+mn-lt"/>
                        </a:rPr>
                        <a:t>4</a:t>
                      </a:r>
                    </a:p>
                  </a:txBody>
                  <a:tcPr>
                    <a:solidFill>
                      <a:srgbClr val="00B050"/>
                    </a:solidFill>
                  </a:tcPr>
                </a:tc>
                <a:tc>
                  <a:txBody>
                    <a:bodyPr/>
                    <a:lstStyle/>
                    <a:p>
                      <a:r>
                        <a:rPr lang="da-DK" sz="1200" dirty="0">
                          <a:latin typeface="+mn-lt"/>
                        </a:rPr>
                        <a:t>4</a:t>
                      </a:r>
                    </a:p>
                  </a:txBody>
                  <a:tcPr>
                    <a:solidFill>
                      <a:srgbClr val="00B050"/>
                    </a:solidFill>
                  </a:tcPr>
                </a:tc>
                <a:tc>
                  <a:txBody>
                    <a:bodyPr/>
                    <a:lstStyle/>
                    <a:p>
                      <a:r>
                        <a:rPr lang="da-DK" sz="1200" dirty="0">
                          <a:latin typeface="+mn-lt"/>
                        </a:rPr>
                        <a:t>4</a:t>
                      </a:r>
                    </a:p>
                  </a:txBody>
                  <a:tcPr>
                    <a:solidFill>
                      <a:srgbClr val="00B050"/>
                    </a:solidFill>
                  </a:tcPr>
                </a:tc>
                <a:extLst>
                  <a:ext uri="{0D108BD9-81ED-4DB2-BD59-A6C34878D82A}">
                    <a16:rowId xmlns:a16="http://schemas.microsoft.com/office/drawing/2014/main" val="3190766045"/>
                  </a:ext>
                </a:extLst>
              </a:tr>
              <a:tr h="457200">
                <a:tc>
                  <a:txBody>
                    <a:bodyPr/>
                    <a:lstStyle/>
                    <a:p>
                      <a:r>
                        <a:rPr lang="da-DK" sz="1200" dirty="0"/>
                        <a:t>Medicinsk</a:t>
                      </a:r>
                    </a:p>
                    <a:p>
                      <a:r>
                        <a:rPr lang="da-DK" sz="1200" dirty="0"/>
                        <a:t>2023</a:t>
                      </a:r>
                    </a:p>
                  </a:txBody>
                  <a:tcPr/>
                </a:tc>
                <a:tc>
                  <a:txBody>
                    <a:bodyPr/>
                    <a:lstStyle/>
                    <a:p>
                      <a:pPr algn="just">
                        <a:lnSpc>
                          <a:spcPct val="115000"/>
                        </a:lnSpc>
                        <a:buNone/>
                      </a:pPr>
                      <a:r>
                        <a:rPr lang="da-DK" sz="1200" dirty="0">
                          <a:solidFill>
                            <a:srgbClr val="000000"/>
                          </a:solidFill>
                          <a:effectLst/>
                          <a:latin typeface="+mn-lt"/>
                          <a:ea typeface="Calibri" panose="020F0502020204030204" pitchFamily="34" charset="0"/>
                          <a:cs typeface="Calibri" panose="020F0502020204030204" pitchFamily="34" charset="0"/>
                        </a:rPr>
                        <a:t>3</a:t>
                      </a:r>
                      <a:endParaRPr lang="da-DK" sz="1200" dirty="0">
                        <a:effectLst/>
                        <a:latin typeface="+mn-lt"/>
                        <a:ea typeface="Calibri" panose="020F0502020204030204" pitchFamily="34" charset="0"/>
                        <a:cs typeface="Calibri" panose="020F0502020204030204" pitchFamily="34" charset="0"/>
                      </a:endParaRPr>
                    </a:p>
                  </a:txBody>
                  <a:tcPr>
                    <a:solidFill>
                      <a:srgbClr val="92D050"/>
                    </a:solidFill>
                  </a:tcPr>
                </a:tc>
                <a:tc>
                  <a:txBody>
                    <a:bodyPr/>
                    <a:lstStyle/>
                    <a:p>
                      <a:pPr algn="just">
                        <a:lnSpc>
                          <a:spcPct val="115000"/>
                        </a:lnSpc>
                        <a:buNone/>
                      </a:pPr>
                      <a:r>
                        <a:rPr lang="da-DK" sz="1200" dirty="0">
                          <a:solidFill>
                            <a:schemeClr val="tx1"/>
                          </a:solidFill>
                          <a:effectLst/>
                          <a:latin typeface="+mn-lt"/>
                          <a:ea typeface="Calibri" panose="020F0502020204030204" pitchFamily="34" charset="0"/>
                          <a:cs typeface="Calibri" panose="020F0502020204030204" pitchFamily="34" charset="0"/>
                        </a:rPr>
                        <a:t>4</a:t>
                      </a:r>
                    </a:p>
                  </a:txBody>
                  <a:tcPr>
                    <a:solidFill>
                      <a:srgbClr val="00B050"/>
                    </a:solidFill>
                  </a:tcPr>
                </a:tc>
                <a:tc>
                  <a:txBody>
                    <a:bodyPr/>
                    <a:lstStyle/>
                    <a:p>
                      <a:pPr algn="just">
                        <a:lnSpc>
                          <a:spcPct val="115000"/>
                        </a:lnSpc>
                        <a:buNone/>
                      </a:pPr>
                      <a:r>
                        <a:rPr lang="da-DK" sz="1200" dirty="0">
                          <a:solidFill>
                            <a:schemeClr val="tx1"/>
                          </a:solidFill>
                          <a:effectLst/>
                          <a:latin typeface="+mn-lt"/>
                          <a:ea typeface="Calibri" panose="020F0502020204030204" pitchFamily="34" charset="0"/>
                          <a:cs typeface="Calibri" panose="020F0502020204030204" pitchFamily="34" charset="0"/>
                        </a:rPr>
                        <a:t>4</a:t>
                      </a:r>
                    </a:p>
                  </a:txBody>
                  <a:tcPr>
                    <a:solidFill>
                      <a:srgbClr val="00B050"/>
                    </a:solidFill>
                  </a:tcPr>
                </a:tc>
                <a:tc>
                  <a:txBody>
                    <a:bodyPr/>
                    <a:lstStyle/>
                    <a:p>
                      <a:pPr algn="just">
                        <a:lnSpc>
                          <a:spcPct val="115000"/>
                        </a:lnSpc>
                        <a:buNone/>
                      </a:pPr>
                      <a:r>
                        <a:rPr lang="da-DK" sz="1200" dirty="0">
                          <a:solidFill>
                            <a:srgbClr val="000000"/>
                          </a:solidFill>
                          <a:effectLst/>
                          <a:latin typeface="+mn-lt"/>
                          <a:ea typeface="Calibri" panose="020F0502020204030204" pitchFamily="34" charset="0"/>
                          <a:cs typeface="Calibri" panose="020F0502020204030204" pitchFamily="34" charset="0"/>
                        </a:rPr>
                        <a:t>3</a:t>
                      </a:r>
                      <a:endParaRPr lang="da-DK" sz="1200" dirty="0">
                        <a:effectLst/>
                        <a:latin typeface="+mn-lt"/>
                        <a:ea typeface="Calibri" panose="020F0502020204030204" pitchFamily="34" charset="0"/>
                        <a:cs typeface="Calibri" panose="020F0502020204030204" pitchFamily="34" charset="0"/>
                      </a:endParaRPr>
                    </a:p>
                  </a:txBody>
                  <a:tcPr>
                    <a:solidFill>
                      <a:srgbClr val="92D050"/>
                    </a:solidFill>
                  </a:tcPr>
                </a:tc>
                <a:tc>
                  <a:txBody>
                    <a:bodyPr/>
                    <a:lstStyle/>
                    <a:p>
                      <a:pPr algn="just">
                        <a:lnSpc>
                          <a:spcPct val="115000"/>
                        </a:lnSpc>
                        <a:buNone/>
                      </a:pPr>
                      <a:r>
                        <a:rPr lang="da-DK" sz="1200" dirty="0">
                          <a:solidFill>
                            <a:srgbClr val="000000"/>
                          </a:solidFill>
                          <a:effectLst/>
                          <a:latin typeface="+mn-lt"/>
                          <a:ea typeface="Calibri" panose="020F0502020204030204" pitchFamily="34" charset="0"/>
                          <a:cs typeface="Calibri" panose="020F0502020204030204" pitchFamily="34" charset="0"/>
                        </a:rPr>
                        <a:t>4</a:t>
                      </a:r>
                      <a:endParaRPr lang="da-DK" sz="1200" dirty="0">
                        <a:effectLst/>
                        <a:latin typeface="+mn-lt"/>
                        <a:ea typeface="Calibri" panose="020F0502020204030204" pitchFamily="34" charset="0"/>
                        <a:cs typeface="Calibri" panose="020F0502020204030204" pitchFamily="34" charset="0"/>
                      </a:endParaRPr>
                    </a:p>
                  </a:txBody>
                  <a:tcPr>
                    <a:solidFill>
                      <a:srgbClr val="00B050"/>
                    </a:solidFill>
                  </a:tcPr>
                </a:tc>
                <a:tc>
                  <a:txBody>
                    <a:bodyPr/>
                    <a:lstStyle/>
                    <a:p>
                      <a:pPr algn="just">
                        <a:lnSpc>
                          <a:spcPct val="115000"/>
                        </a:lnSpc>
                        <a:buNone/>
                      </a:pPr>
                      <a:r>
                        <a:rPr lang="da-DK" sz="1200" dirty="0">
                          <a:solidFill>
                            <a:srgbClr val="000000"/>
                          </a:solidFill>
                          <a:effectLst/>
                          <a:latin typeface="+mn-lt"/>
                          <a:ea typeface="Calibri" panose="020F0502020204030204" pitchFamily="34" charset="0"/>
                          <a:cs typeface="Calibri" panose="020F0502020204030204" pitchFamily="34" charset="0"/>
                        </a:rPr>
                        <a:t>4</a:t>
                      </a:r>
                      <a:endParaRPr lang="da-DK" sz="1200" dirty="0">
                        <a:effectLst/>
                        <a:latin typeface="+mn-lt"/>
                        <a:ea typeface="Calibri" panose="020F0502020204030204" pitchFamily="34" charset="0"/>
                        <a:cs typeface="Calibri" panose="020F0502020204030204" pitchFamily="34" charset="0"/>
                      </a:endParaRPr>
                    </a:p>
                  </a:txBody>
                  <a:tcPr>
                    <a:solidFill>
                      <a:srgbClr val="00B050"/>
                    </a:solidFill>
                  </a:tcPr>
                </a:tc>
                <a:tc>
                  <a:txBody>
                    <a:bodyPr/>
                    <a:lstStyle/>
                    <a:p>
                      <a:pPr algn="just">
                        <a:lnSpc>
                          <a:spcPct val="115000"/>
                        </a:lnSpc>
                        <a:buNone/>
                      </a:pPr>
                      <a:r>
                        <a:rPr lang="da-DK" sz="1200" dirty="0">
                          <a:solidFill>
                            <a:srgbClr val="000000"/>
                          </a:solidFill>
                          <a:effectLst/>
                          <a:latin typeface="+mn-lt"/>
                          <a:ea typeface="Calibri" panose="020F0502020204030204" pitchFamily="34" charset="0"/>
                          <a:cs typeface="Calibri" panose="020F0502020204030204" pitchFamily="34" charset="0"/>
                        </a:rPr>
                        <a:t>4</a:t>
                      </a:r>
                      <a:endParaRPr lang="da-DK" sz="1200" dirty="0">
                        <a:effectLst/>
                        <a:latin typeface="+mn-lt"/>
                        <a:ea typeface="Calibri" panose="020F0502020204030204" pitchFamily="34" charset="0"/>
                        <a:cs typeface="Calibri" panose="020F0502020204030204" pitchFamily="34" charset="0"/>
                      </a:endParaRPr>
                    </a:p>
                  </a:txBody>
                  <a:tcPr>
                    <a:solidFill>
                      <a:srgbClr val="00B050"/>
                    </a:solidFill>
                  </a:tcPr>
                </a:tc>
                <a:tc>
                  <a:txBody>
                    <a:bodyPr/>
                    <a:lstStyle/>
                    <a:p>
                      <a:pPr algn="just">
                        <a:lnSpc>
                          <a:spcPct val="115000"/>
                        </a:lnSpc>
                        <a:buNone/>
                      </a:pPr>
                      <a:r>
                        <a:rPr lang="da-DK" sz="1200" dirty="0">
                          <a:solidFill>
                            <a:srgbClr val="000000"/>
                          </a:solidFill>
                          <a:effectLst/>
                          <a:latin typeface="+mn-lt"/>
                          <a:ea typeface="Calibri" panose="020F0502020204030204" pitchFamily="34" charset="0"/>
                          <a:cs typeface="Calibri" panose="020F0502020204030204" pitchFamily="34" charset="0"/>
                        </a:rPr>
                        <a:t>3</a:t>
                      </a:r>
                      <a:endParaRPr lang="da-DK" sz="1200" dirty="0">
                        <a:effectLst/>
                        <a:latin typeface="+mn-lt"/>
                        <a:ea typeface="Calibri" panose="020F0502020204030204" pitchFamily="34" charset="0"/>
                        <a:cs typeface="Calibri" panose="020F0502020204030204" pitchFamily="34" charset="0"/>
                      </a:endParaRPr>
                    </a:p>
                  </a:txBody>
                  <a:tcPr>
                    <a:solidFill>
                      <a:srgbClr val="92D050"/>
                    </a:solidFill>
                  </a:tcPr>
                </a:tc>
                <a:tc>
                  <a:txBody>
                    <a:bodyPr/>
                    <a:lstStyle/>
                    <a:p>
                      <a:pPr algn="just">
                        <a:lnSpc>
                          <a:spcPct val="107000"/>
                        </a:lnSpc>
                        <a:spcBef>
                          <a:spcPts val="500"/>
                        </a:spcBef>
                        <a:buNone/>
                        <a:tabLst>
                          <a:tab pos="180340" algn="l"/>
                        </a:tabLst>
                      </a:pPr>
                      <a:r>
                        <a:rPr lang="da-DK" sz="1200" dirty="0">
                          <a:solidFill>
                            <a:srgbClr val="000000"/>
                          </a:solidFill>
                          <a:effectLst/>
                          <a:latin typeface="+mn-lt"/>
                          <a:ea typeface="Calibri" panose="020F0502020204030204" pitchFamily="34" charset="0"/>
                          <a:cs typeface="Calibri" panose="020F0502020204030204" pitchFamily="34" charset="0"/>
                        </a:rPr>
                        <a:t>4</a:t>
                      </a:r>
                      <a:endParaRPr lang="da-DK" sz="1200" dirty="0">
                        <a:effectLst/>
                        <a:latin typeface="+mn-lt"/>
                        <a:ea typeface="Calibri" panose="020F0502020204030204" pitchFamily="34" charset="0"/>
                        <a:cs typeface="Calibri" panose="020F0502020204030204" pitchFamily="34" charset="0"/>
                      </a:endParaRPr>
                    </a:p>
                  </a:txBody>
                  <a:tcPr>
                    <a:solidFill>
                      <a:srgbClr val="00B050"/>
                    </a:solidFill>
                  </a:tcPr>
                </a:tc>
                <a:tc>
                  <a:txBody>
                    <a:bodyPr/>
                    <a:lstStyle/>
                    <a:p>
                      <a:pPr algn="just">
                        <a:lnSpc>
                          <a:spcPct val="107000"/>
                        </a:lnSpc>
                        <a:spcBef>
                          <a:spcPts val="500"/>
                        </a:spcBef>
                        <a:buNone/>
                        <a:tabLst>
                          <a:tab pos="180340" algn="l"/>
                        </a:tabLst>
                      </a:pPr>
                      <a:r>
                        <a:rPr lang="da-DK" sz="1200" dirty="0">
                          <a:solidFill>
                            <a:srgbClr val="000000"/>
                          </a:solidFill>
                          <a:effectLst/>
                          <a:latin typeface="+mn-lt"/>
                          <a:ea typeface="Calibri" panose="020F0502020204030204" pitchFamily="34" charset="0"/>
                          <a:cs typeface="Calibri" panose="020F0502020204030204" pitchFamily="34" charset="0"/>
                        </a:rPr>
                        <a:t>4</a:t>
                      </a:r>
                      <a:endParaRPr lang="da-DK" sz="1200" dirty="0">
                        <a:effectLst/>
                        <a:latin typeface="+mn-lt"/>
                        <a:ea typeface="Calibri" panose="020F0502020204030204" pitchFamily="34" charset="0"/>
                        <a:cs typeface="Calibri" panose="020F0502020204030204" pitchFamily="34" charset="0"/>
                      </a:endParaRPr>
                    </a:p>
                  </a:txBody>
                  <a:tcPr>
                    <a:solidFill>
                      <a:srgbClr val="00B050"/>
                    </a:solidFill>
                  </a:tcPr>
                </a:tc>
                <a:tc>
                  <a:txBody>
                    <a:bodyPr/>
                    <a:lstStyle/>
                    <a:p>
                      <a:pPr algn="just">
                        <a:lnSpc>
                          <a:spcPct val="107000"/>
                        </a:lnSpc>
                        <a:spcBef>
                          <a:spcPts val="500"/>
                        </a:spcBef>
                        <a:buNone/>
                        <a:tabLst>
                          <a:tab pos="180340" algn="l"/>
                        </a:tabLst>
                      </a:pPr>
                      <a:r>
                        <a:rPr lang="da-DK" sz="1200" dirty="0">
                          <a:solidFill>
                            <a:srgbClr val="000000"/>
                          </a:solidFill>
                          <a:effectLst/>
                          <a:latin typeface="+mn-lt"/>
                          <a:ea typeface="Calibri" panose="020F0502020204030204" pitchFamily="34" charset="0"/>
                          <a:cs typeface="Calibri" panose="020F0502020204030204" pitchFamily="34" charset="0"/>
                        </a:rPr>
                        <a:t>3</a:t>
                      </a:r>
                      <a:endParaRPr lang="da-DK" sz="1200" dirty="0">
                        <a:effectLst/>
                        <a:latin typeface="+mn-lt"/>
                        <a:ea typeface="Calibri" panose="020F0502020204030204" pitchFamily="34" charset="0"/>
                        <a:cs typeface="Calibri" panose="020F0502020204030204" pitchFamily="34" charset="0"/>
                      </a:endParaRPr>
                    </a:p>
                  </a:txBody>
                  <a:tcPr>
                    <a:solidFill>
                      <a:srgbClr val="92D050"/>
                    </a:solidFill>
                  </a:tcPr>
                </a:tc>
                <a:tc>
                  <a:txBody>
                    <a:bodyPr/>
                    <a:lstStyle/>
                    <a:p>
                      <a:pPr algn="just">
                        <a:lnSpc>
                          <a:spcPct val="107000"/>
                        </a:lnSpc>
                        <a:spcBef>
                          <a:spcPts val="500"/>
                        </a:spcBef>
                        <a:buNone/>
                        <a:tabLst>
                          <a:tab pos="180340" algn="l"/>
                        </a:tabLst>
                      </a:pPr>
                      <a:r>
                        <a:rPr lang="da-DK" sz="1200">
                          <a:solidFill>
                            <a:srgbClr val="000000"/>
                          </a:solidFill>
                          <a:effectLst/>
                          <a:latin typeface="+mn-lt"/>
                          <a:ea typeface="Calibri" panose="020F0502020204030204" pitchFamily="34" charset="0"/>
                          <a:cs typeface="Calibri" panose="020F0502020204030204" pitchFamily="34" charset="0"/>
                        </a:rPr>
                        <a:t>4</a:t>
                      </a:r>
                      <a:endParaRPr lang="da-DK" sz="1200">
                        <a:effectLst/>
                        <a:latin typeface="+mn-lt"/>
                        <a:ea typeface="Calibri" panose="020F0502020204030204" pitchFamily="34" charset="0"/>
                        <a:cs typeface="Calibri" panose="020F0502020204030204" pitchFamily="34" charset="0"/>
                      </a:endParaRPr>
                    </a:p>
                  </a:txBody>
                  <a:tcPr>
                    <a:solidFill>
                      <a:srgbClr val="00B050"/>
                    </a:solidFill>
                  </a:tcPr>
                </a:tc>
                <a:tc>
                  <a:txBody>
                    <a:bodyPr/>
                    <a:lstStyle/>
                    <a:p>
                      <a:pPr algn="just">
                        <a:lnSpc>
                          <a:spcPct val="107000"/>
                        </a:lnSpc>
                        <a:spcBef>
                          <a:spcPts val="500"/>
                        </a:spcBef>
                        <a:buNone/>
                        <a:tabLst>
                          <a:tab pos="180340" algn="l"/>
                        </a:tabLst>
                      </a:pPr>
                      <a:r>
                        <a:rPr lang="da-DK" sz="1200" dirty="0">
                          <a:solidFill>
                            <a:srgbClr val="000000"/>
                          </a:solidFill>
                          <a:effectLst/>
                          <a:latin typeface="+mn-lt"/>
                          <a:ea typeface="Calibri" panose="020F0502020204030204" pitchFamily="34" charset="0"/>
                          <a:cs typeface="Calibri" panose="020F0502020204030204" pitchFamily="34" charset="0"/>
                        </a:rPr>
                        <a:t>3</a:t>
                      </a:r>
                      <a:endParaRPr lang="da-DK" sz="1200" dirty="0">
                        <a:effectLst/>
                        <a:latin typeface="+mn-lt"/>
                        <a:ea typeface="Calibri" panose="020F0502020204030204" pitchFamily="34" charset="0"/>
                        <a:cs typeface="Calibri" panose="020F0502020204030204" pitchFamily="34" charset="0"/>
                      </a:endParaRPr>
                    </a:p>
                  </a:txBody>
                  <a:tcPr>
                    <a:solidFill>
                      <a:srgbClr val="92D050"/>
                    </a:solidFill>
                  </a:tcPr>
                </a:tc>
                <a:tc>
                  <a:txBody>
                    <a:bodyPr/>
                    <a:lstStyle/>
                    <a:p>
                      <a:pPr algn="just">
                        <a:lnSpc>
                          <a:spcPct val="107000"/>
                        </a:lnSpc>
                        <a:spcBef>
                          <a:spcPts val="500"/>
                        </a:spcBef>
                        <a:buNone/>
                        <a:tabLst>
                          <a:tab pos="180340" algn="l"/>
                        </a:tabLst>
                      </a:pPr>
                      <a:r>
                        <a:rPr lang="da-DK" sz="1200">
                          <a:solidFill>
                            <a:srgbClr val="000000"/>
                          </a:solidFill>
                          <a:effectLst/>
                          <a:latin typeface="+mn-lt"/>
                          <a:ea typeface="Calibri" panose="020F0502020204030204" pitchFamily="34" charset="0"/>
                          <a:cs typeface="Calibri" panose="020F0502020204030204" pitchFamily="34" charset="0"/>
                        </a:rPr>
                        <a:t>3</a:t>
                      </a:r>
                      <a:endParaRPr lang="da-DK" sz="1200">
                        <a:effectLst/>
                        <a:latin typeface="+mn-lt"/>
                        <a:ea typeface="Calibri" panose="020F0502020204030204" pitchFamily="34" charset="0"/>
                        <a:cs typeface="Calibri" panose="020F0502020204030204" pitchFamily="34" charset="0"/>
                      </a:endParaRPr>
                    </a:p>
                  </a:txBody>
                  <a:tcPr>
                    <a:solidFill>
                      <a:srgbClr val="92D050"/>
                    </a:solidFill>
                  </a:tcPr>
                </a:tc>
                <a:tc>
                  <a:txBody>
                    <a:bodyPr/>
                    <a:lstStyle/>
                    <a:p>
                      <a:pPr algn="just">
                        <a:lnSpc>
                          <a:spcPct val="107000"/>
                        </a:lnSpc>
                        <a:spcBef>
                          <a:spcPts val="500"/>
                        </a:spcBef>
                        <a:buNone/>
                        <a:tabLst>
                          <a:tab pos="180340" algn="l"/>
                        </a:tabLst>
                      </a:pPr>
                      <a:r>
                        <a:rPr lang="da-DK" sz="1200" dirty="0">
                          <a:solidFill>
                            <a:srgbClr val="000000"/>
                          </a:solidFill>
                          <a:effectLst/>
                          <a:latin typeface="+mn-lt"/>
                          <a:ea typeface="Calibri" panose="020F0502020204030204" pitchFamily="34" charset="0"/>
                          <a:cs typeface="Calibri" panose="020F0502020204030204" pitchFamily="34" charset="0"/>
                        </a:rPr>
                        <a:t>2</a:t>
                      </a:r>
                      <a:endParaRPr lang="da-DK" sz="1200" dirty="0">
                        <a:effectLst/>
                        <a:latin typeface="+mn-lt"/>
                        <a:ea typeface="Calibri" panose="020F0502020204030204" pitchFamily="34" charset="0"/>
                        <a:cs typeface="Calibri" panose="020F0502020204030204" pitchFamily="34" charset="0"/>
                      </a:endParaRPr>
                    </a:p>
                  </a:txBody>
                  <a:tcPr>
                    <a:solidFill>
                      <a:srgbClr val="FFFF00"/>
                    </a:solidFill>
                  </a:tcPr>
                </a:tc>
                <a:tc>
                  <a:txBody>
                    <a:bodyPr/>
                    <a:lstStyle/>
                    <a:p>
                      <a:pPr algn="just">
                        <a:lnSpc>
                          <a:spcPct val="107000"/>
                        </a:lnSpc>
                        <a:spcBef>
                          <a:spcPts val="500"/>
                        </a:spcBef>
                        <a:buNone/>
                        <a:tabLst>
                          <a:tab pos="180340" algn="l"/>
                        </a:tabLst>
                      </a:pPr>
                      <a:r>
                        <a:rPr lang="da-DK" sz="1200" dirty="0">
                          <a:solidFill>
                            <a:srgbClr val="000000"/>
                          </a:solidFill>
                          <a:effectLst/>
                          <a:latin typeface="+mn-lt"/>
                          <a:ea typeface="Calibri" panose="020F0502020204030204" pitchFamily="34" charset="0"/>
                          <a:cs typeface="Calibri" panose="020F0502020204030204" pitchFamily="34" charset="0"/>
                        </a:rPr>
                        <a:t>4</a:t>
                      </a:r>
                      <a:endParaRPr lang="da-DK" sz="1200" dirty="0">
                        <a:effectLst/>
                        <a:latin typeface="+mn-lt"/>
                        <a:ea typeface="Calibri" panose="020F0502020204030204" pitchFamily="34" charset="0"/>
                        <a:cs typeface="Calibri" panose="020F0502020204030204" pitchFamily="34" charset="0"/>
                      </a:endParaRPr>
                    </a:p>
                  </a:txBody>
                  <a:tcPr>
                    <a:solidFill>
                      <a:srgbClr val="00B050"/>
                    </a:solidFill>
                  </a:tcPr>
                </a:tc>
                <a:extLst>
                  <a:ext uri="{0D108BD9-81ED-4DB2-BD59-A6C34878D82A}">
                    <a16:rowId xmlns:a16="http://schemas.microsoft.com/office/drawing/2014/main" val="1370146236"/>
                  </a:ext>
                </a:extLst>
              </a:tr>
              <a:tr h="457200">
                <a:tc>
                  <a:txBody>
                    <a:bodyPr/>
                    <a:lstStyle/>
                    <a:p>
                      <a:r>
                        <a:rPr lang="da-DK" sz="1200" dirty="0"/>
                        <a:t>Kvinde</a:t>
                      </a:r>
                    </a:p>
                    <a:p>
                      <a:r>
                        <a:rPr lang="da-DK" sz="1200" dirty="0"/>
                        <a:t>2021</a:t>
                      </a:r>
                    </a:p>
                  </a:txBody>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da-DK" sz="1200" dirty="0"/>
                        <a:t>3</a:t>
                      </a:r>
                    </a:p>
                    <a:p>
                      <a:endParaRPr lang="da-DK" sz="1200" dirty="0">
                        <a:solidFill>
                          <a:schemeClr val="bg1"/>
                        </a:solidFill>
                      </a:endParaRPr>
                    </a:p>
                  </a:txBody>
                  <a:tcPr>
                    <a:solidFill>
                      <a:srgbClr val="92D050"/>
                    </a:solidFill>
                  </a:tcPr>
                </a:tc>
                <a:tc>
                  <a:txBody>
                    <a:bodyPr/>
                    <a:lstStyle/>
                    <a:p>
                      <a:r>
                        <a:rPr lang="da-DK" sz="1200" dirty="0"/>
                        <a:t>4</a:t>
                      </a:r>
                    </a:p>
                  </a:txBody>
                  <a:tcPr>
                    <a:solidFill>
                      <a:srgbClr val="00B050"/>
                    </a:solidFill>
                  </a:tcPr>
                </a:tc>
                <a:tc>
                  <a:txBody>
                    <a:bodyPr/>
                    <a:lstStyle/>
                    <a:p>
                      <a:r>
                        <a:rPr lang="da-DK" sz="1200" dirty="0"/>
                        <a:t>3</a:t>
                      </a:r>
                    </a:p>
                  </a:txBody>
                  <a:tcPr>
                    <a:solidFill>
                      <a:srgbClr val="92D050"/>
                    </a:solid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da-DK" sz="1200" dirty="0"/>
                        <a:t>3</a:t>
                      </a:r>
                    </a:p>
                    <a:p>
                      <a:endParaRPr lang="da-DK" sz="1200" dirty="0">
                        <a:solidFill>
                          <a:schemeClr val="bg1"/>
                        </a:solidFill>
                      </a:endParaRPr>
                    </a:p>
                  </a:txBody>
                  <a:tcPr>
                    <a:solidFill>
                      <a:srgbClr val="92D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da-DK" sz="1200" dirty="0"/>
                        <a:t>3</a:t>
                      </a:r>
                    </a:p>
                    <a:p>
                      <a:endParaRPr lang="da-DK" sz="1200" dirty="0">
                        <a:solidFill>
                          <a:schemeClr val="bg1"/>
                        </a:solidFill>
                      </a:endParaRPr>
                    </a:p>
                  </a:txBody>
                  <a:tcPr>
                    <a:solidFill>
                      <a:srgbClr val="92D050"/>
                    </a:solid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da-DK" sz="1200" dirty="0"/>
                        <a:t>3</a:t>
                      </a:r>
                    </a:p>
                    <a:p>
                      <a:endParaRPr lang="da-DK" sz="1200" dirty="0">
                        <a:solidFill>
                          <a:schemeClr val="bg1"/>
                        </a:solidFill>
                      </a:endParaRPr>
                    </a:p>
                  </a:txBody>
                  <a:tcPr>
                    <a:solidFill>
                      <a:srgbClr val="92D050"/>
                    </a:solid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da-DK" sz="1200" dirty="0"/>
                        <a:t>3</a:t>
                      </a:r>
                    </a:p>
                    <a:p>
                      <a:endParaRPr lang="da-DK" sz="1200" dirty="0">
                        <a:solidFill>
                          <a:schemeClr val="bg1"/>
                        </a:solidFill>
                      </a:endParaRPr>
                    </a:p>
                  </a:txBody>
                  <a:tcPr>
                    <a:solidFill>
                      <a:srgbClr val="92D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extLst>
                  <a:ext uri="{0D108BD9-81ED-4DB2-BD59-A6C34878D82A}">
                    <a16:rowId xmlns:a16="http://schemas.microsoft.com/office/drawing/2014/main" val="314110040"/>
                  </a:ext>
                </a:extLst>
              </a:tr>
              <a:tr h="457200">
                <a:tc>
                  <a:txBody>
                    <a:bodyPr/>
                    <a:lstStyle/>
                    <a:p>
                      <a:r>
                        <a:rPr lang="da-DK" sz="1200" dirty="0"/>
                        <a:t>BOI </a:t>
                      </a:r>
                    </a:p>
                    <a:p>
                      <a:r>
                        <a:rPr lang="da-DK" sz="1200" dirty="0"/>
                        <a:t>2022</a:t>
                      </a:r>
                    </a:p>
                  </a:txBody>
                  <a:tcPr/>
                </a:tc>
                <a:tc>
                  <a:txBody>
                    <a:bodyPr/>
                    <a:lstStyle/>
                    <a:p>
                      <a:pPr algn="just">
                        <a:lnSpc>
                          <a:spcPct val="115000"/>
                        </a:lnSpc>
                        <a:buNone/>
                      </a:pPr>
                      <a:r>
                        <a:rPr lang="da-DK" sz="1200">
                          <a:solidFill>
                            <a:srgbClr val="000000"/>
                          </a:solidFill>
                          <a:effectLst/>
                          <a:latin typeface="Verdana" panose="020B0604030504040204" pitchFamily="34" charset="0"/>
                          <a:ea typeface="Verdana" panose="020B0604030504040204" pitchFamily="34" charset="0"/>
                          <a:cs typeface="Calibri" panose="020F0502020204030204" pitchFamily="34" charset="0"/>
                        </a:rPr>
                        <a:t>4</a:t>
                      </a:r>
                      <a:endParaRPr lang="da-DK" sz="1200">
                        <a:effectLst/>
                        <a:latin typeface="Verdana" panose="020B0604030504040204" pitchFamily="34" charset="0"/>
                        <a:ea typeface="Verdana" panose="020B0604030504040204" pitchFamily="34" charset="0"/>
                        <a:cs typeface="Calibri" panose="020F0502020204030204" pitchFamily="34" charset="0"/>
                      </a:endParaRPr>
                    </a:p>
                  </a:txBody>
                  <a:tcPr>
                    <a:solidFill>
                      <a:srgbClr val="00B050"/>
                    </a:solidFill>
                  </a:tcPr>
                </a:tc>
                <a:tc>
                  <a:txBody>
                    <a:bodyPr/>
                    <a:lstStyle/>
                    <a:p>
                      <a:pPr algn="just">
                        <a:lnSpc>
                          <a:spcPct val="115000"/>
                        </a:lnSpc>
                        <a:buNone/>
                      </a:pPr>
                      <a:r>
                        <a:rPr lang="da-DK" sz="1200" dirty="0">
                          <a:solidFill>
                            <a:srgbClr val="000000"/>
                          </a:solidFill>
                          <a:effectLst/>
                          <a:latin typeface="Verdana" panose="020B0604030504040204" pitchFamily="34" charset="0"/>
                          <a:ea typeface="Verdana" panose="020B0604030504040204" pitchFamily="34" charset="0"/>
                          <a:cs typeface="Calibri" panose="020F0502020204030204" pitchFamily="34" charset="0"/>
                        </a:rPr>
                        <a:t>4</a:t>
                      </a:r>
                      <a:endParaRPr lang="da-DK" sz="1200" dirty="0">
                        <a:effectLst/>
                        <a:latin typeface="Verdana" panose="020B0604030504040204" pitchFamily="34" charset="0"/>
                        <a:ea typeface="Verdana" panose="020B0604030504040204" pitchFamily="34" charset="0"/>
                        <a:cs typeface="Calibri" panose="020F0502020204030204" pitchFamily="34" charset="0"/>
                      </a:endParaRPr>
                    </a:p>
                  </a:txBody>
                  <a:tcPr>
                    <a:solidFill>
                      <a:srgbClr val="00B050"/>
                    </a:solidFill>
                  </a:tcPr>
                </a:tc>
                <a:tc>
                  <a:txBody>
                    <a:bodyPr/>
                    <a:lstStyle/>
                    <a:p>
                      <a:pPr algn="just">
                        <a:lnSpc>
                          <a:spcPct val="115000"/>
                        </a:lnSpc>
                        <a:buNone/>
                      </a:pPr>
                      <a:r>
                        <a:rPr lang="da-DK" sz="1200" dirty="0">
                          <a:solidFill>
                            <a:srgbClr val="000000"/>
                          </a:solidFill>
                          <a:effectLst/>
                          <a:latin typeface="Verdana" panose="020B0604030504040204" pitchFamily="34" charset="0"/>
                          <a:ea typeface="Verdana" panose="020B0604030504040204" pitchFamily="34" charset="0"/>
                          <a:cs typeface="Calibri" panose="020F0502020204030204" pitchFamily="34" charset="0"/>
                        </a:rPr>
                        <a:t>4</a:t>
                      </a:r>
                      <a:endParaRPr lang="da-DK" sz="1200" dirty="0">
                        <a:effectLst/>
                        <a:latin typeface="Verdana" panose="020B0604030504040204" pitchFamily="34" charset="0"/>
                        <a:ea typeface="Verdana" panose="020B0604030504040204" pitchFamily="34" charset="0"/>
                        <a:cs typeface="Calibri" panose="020F0502020204030204" pitchFamily="34" charset="0"/>
                      </a:endParaRPr>
                    </a:p>
                  </a:txBody>
                  <a:tcPr>
                    <a:solidFill>
                      <a:srgbClr val="00B050"/>
                    </a:solidFill>
                  </a:tcPr>
                </a:tc>
                <a:tc>
                  <a:txBody>
                    <a:bodyPr/>
                    <a:lstStyle/>
                    <a:p>
                      <a:pPr algn="just">
                        <a:lnSpc>
                          <a:spcPct val="115000"/>
                        </a:lnSpc>
                        <a:buNone/>
                      </a:pPr>
                      <a:r>
                        <a:rPr lang="da-DK" sz="1200" dirty="0">
                          <a:solidFill>
                            <a:srgbClr val="000000"/>
                          </a:solidFill>
                          <a:effectLst/>
                          <a:latin typeface="Verdana" panose="020B0604030504040204" pitchFamily="34" charset="0"/>
                          <a:ea typeface="Verdana" panose="020B0604030504040204" pitchFamily="34" charset="0"/>
                          <a:cs typeface="Calibri" panose="020F0502020204030204" pitchFamily="34" charset="0"/>
                        </a:rPr>
                        <a:t>4</a:t>
                      </a:r>
                      <a:endParaRPr lang="da-DK" sz="1200" dirty="0">
                        <a:effectLst/>
                        <a:latin typeface="Verdana" panose="020B0604030504040204" pitchFamily="34" charset="0"/>
                        <a:ea typeface="Verdana" panose="020B0604030504040204" pitchFamily="34" charset="0"/>
                        <a:cs typeface="Calibri" panose="020F0502020204030204" pitchFamily="34" charset="0"/>
                      </a:endParaRPr>
                    </a:p>
                  </a:txBody>
                  <a:tcPr>
                    <a:solidFill>
                      <a:srgbClr val="00B050"/>
                    </a:solidFill>
                  </a:tcPr>
                </a:tc>
                <a:tc>
                  <a:txBody>
                    <a:bodyPr/>
                    <a:lstStyle/>
                    <a:p>
                      <a:pPr algn="just">
                        <a:lnSpc>
                          <a:spcPct val="115000"/>
                        </a:lnSpc>
                        <a:buNone/>
                      </a:pPr>
                      <a:r>
                        <a:rPr lang="da-DK" sz="1200" dirty="0">
                          <a:solidFill>
                            <a:srgbClr val="000000"/>
                          </a:solidFill>
                          <a:effectLst/>
                          <a:latin typeface="Verdana" panose="020B0604030504040204" pitchFamily="34" charset="0"/>
                          <a:ea typeface="Verdana" panose="020B0604030504040204" pitchFamily="34" charset="0"/>
                          <a:cs typeface="Calibri" panose="020F0502020204030204" pitchFamily="34" charset="0"/>
                        </a:rPr>
                        <a:t>4</a:t>
                      </a:r>
                      <a:endParaRPr lang="da-DK" sz="1200" dirty="0">
                        <a:effectLst/>
                        <a:latin typeface="Verdana" panose="020B0604030504040204" pitchFamily="34" charset="0"/>
                        <a:ea typeface="Verdana" panose="020B0604030504040204" pitchFamily="34" charset="0"/>
                        <a:cs typeface="Calibri" panose="020F0502020204030204" pitchFamily="34" charset="0"/>
                      </a:endParaRPr>
                    </a:p>
                  </a:txBody>
                  <a:tcPr>
                    <a:solidFill>
                      <a:srgbClr val="00B050"/>
                    </a:solidFill>
                  </a:tcPr>
                </a:tc>
                <a:tc>
                  <a:txBody>
                    <a:bodyPr/>
                    <a:lstStyle/>
                    <a:p>
                      <a:pPr algn="just">
                        <a:lnSpc>
                          <a:spcPct val="115000"/>
                        </a:lnSpc>
                        <a:buNone/>
                      </a:pPr>
                      <a:r>
                        <a:rPr lang="da-DK" sz="1200" dirty="0">
                          <a:solidFill>
                            <a:srgbClr val="000000"/>
                          </a:solidFill>
                          <a:effectLst/>
                          <a:latin typeface="Verdana" panose="020B0604030504040204" pitchFamily="34" charset="0"/>
                          <a:ea typeface="Verdana" panose="020B0604030504040204" pitchFamily="34" charset="0"/>
                          <a:cs typeface="Calibri" panose="020F0502020204030204" pitchFamily="34" charset="0"/>
                        </a:rPr>
                        <a:t>4</a:t>
                      </a:r>
                      <a:endParaRPr lang="da-DK" sz="1200" dirty="0">
                        <a:effectLst/>
                        <a:latin typeface="Verdana" panose="020B0604030504040204" pitchFamily="34" charset="0"/>
                        <a:ea typeface="Verdana" panose="020B0604030504040204" pitchFamily="34" charset="0"/>
                        <a:cs typeface="Calibri" panose="020F0502020204030204" pitchFamily="34" charset="0"/>
                      </a:endParaRPr>
                    </a:p>
                  </a:txBody>
                  <a:tcPr>
                    <a:solidFill>
                      <a:srgbClr val="00B050"/>
                    </a:solidFill>
                  </a:tcPr>
                </a:tc>
                <a:tc>
                  <a:txBody>
                    <a:bodyPr/>
                    <a:lstStyle/>
                    <a:p>
                      <a:pPr algn="just">
                        <a:lnSpc>
                          <a:spcPct val="115000"/>
                        </a:lnSpc>
                        <a:buNone/>
                      </a:pPr>
                      <a:r>
                        <a:rPr lang="da-DK" sz="1200" dirty="0">
                          <a:solidFill>
                            <a:srgbClr val="000000"/>
                          </a:solidFill>
                          <a:effectLst/>
                          <a:latin typeface="Verdana" panose="020B0604030504040204" pitchFamily="34" charset="0"/>
                          <a:ea typeface="Verdana" panose="020B0604030504040204" pitchFamily="34" charset="0"/>
                          <a:cs typeface="Calibri" panose="020F0502020204030204" pitchFamily="34" charset="0"/>
                        </a:rPr>
                        <a:t>3</a:t>
                      </a:r>
                      <a:endParaRPr lang="da-DK" sz="1200" dirty="0">
                        <a:effectLst/>
                        <a:latin typeface="Verdana" panose="020B0604030504040204" pitchFamily="34" charset="0"/>
                        <a:ea typeface="Verdana" panose="020B0604030504040204" pitchFamily="34" charset="0"/>
                        <a:cs typeface="Calibri" panose="020F0502020204030204" pitchFamily="34" charset="0"/>
                      </a:endParaRPr>
                    </a:p>
                  </a:txBody>
                  <a:tcPr>
                    <a:solidFill>
                      <a:srgbClr val="92D050"/>
                    </a:solidFill>
                  </a:tcPr>
                </a:tc>
                <a:tc>
                  <a:txBody>
                    <a:bodyPr/>
                    <a:lstStyle/>
                    <a:p>
                      <a:pPr algn="just">
                        <a:lnSpc>
                          <a:spcPct val="115000"/>
                        </a:lnSpc>
                        <a:buNone/>
                      </a:pPr>
                      <a:r>
                        <a:rPr lang="da-DK" sz="1200" dirty="0">
                          <a:solidFill>
                            <a:srgbClr val="000000"/>
                          </a:solidFill>
                          <a:effectLst/>
                          <a:latin typeface="Verdana" panose="020B0604030504040204" pitchFamily="34" charset="0"/>
                          <a:ea typeface="Verdana" panose="020B0604030504040204" pitchFamily="34" charset="0"/>
                          <a:cs typeface="Calibri" panose="020F0502020204030204" pitchFamily="34" charset="0"/>
                        </a:rPr>
                        <a:t>4</a:t>
                      </a:r>
                      <a:endParaRPr lang="da-DK" sz="1200" dirty="0">
                        <a:effectLst/>
                        <a:latin typeface="Verdana" panose="020B0604030504040204" pitchFamily="34" charset="0"/>
                        <a:ea typeface="Verdana" panose="020B0604030504040204" pitchFamily="34" charset="0"/>
                        <a:cs typeface="Calibri" panose="020F0502020204030204" pitchFamily="34" charset="0"/>
                      </a:endParaRPr>
                    </a:p>
                  </a:txBody>
                  <a:tcPr>
                    <a:solidFill>
                      <a:srgbClr val="00B050"/>
                    </a:solidFill>
                  </a:tcPr>
                </a:tc>
                <a:tc>
                  <a:txBody>
                    <a:bodyPr/>
                    <a:lstStyle/>
                    <a:p>
                      <a:pPr algn="just">
                        <a:lnSpc>
                          <a:spcPct val="107000"/>
                        </a:lnSpc>
                        <a:spcBef>
                          <a:spcPts val="500"/>
                        </a:spcBef>
                        <a:buNone/>
                        <a:tabLst>
                          <a:tab pos="180340" algn="l"/>
                        </a:tabLst>
                      </a:pPr>
                      <a:r>
                        <a:rPr lang="da-DK" sz="1200" dirty="0">
                          <a:solidFill>
                            <a:srgbClr val="000000"/>
                          </a:solidFill>
                          <a:effectLst/>
                          <a:latin typeface="Verdana" panose="020B0604030504040204" pitchFamily="34" charset="0"/>
                          <a:ea typeface="Verdana" panose="020B0604030504040204" pitchFamily="34" charset="0"/>
                          <a:cs typeface="Calibri" panose="020F0502020204030204" pitchFamily="34" charset="0"/>
                        </a:rPr>
                        <a:t>4</a:t>
                      </a:r>
                      <a:endParaRPr lang="da-DK" sz="1200" dirty="0">
                        <a:effectLst/>
                        <a:latin typeface="Verdana" panose="020B0604030504040204" pitchFamily="34" charset="0"/>
                        <a:ea typeface="Verdana" panose="020B0604030504040204" pitchFamily="34" charset="0"/>
                        <a:cs typeface="Calibri" panose="020F0502020204030204" pitchFamily="34" charset="0"/>
                      </a:endParaRPr>
                    </a:p>
                  </a:txBody>
                  <a:tcPr>
                    <a:solidFill>
                      <a:srgbClr val="00B050"/>
                    </a:solidFill>
                  </a:tcPr>
                </a:tc>
                <a:tc>
                  <a:txBody>
                    <a:bodyPr/>
                    <a:lstStyle/>
                    <a:p>
                      <a:pPr algn="just">
                        <a:lnSpc>
                          <a:spcPct val="107000"/>
                        </a:lnSpc>
                        <a:spcBef>
                          <a:spcPts val="500"/>
                        </a:spcBef>
                        <a:buNone/>
                        <a:tabLst>
                          <a:tab pos="180340" algn="l"/>
                        </a:tabLst>
                      </a:pPr>
                      <a:r>
                        <a:rPr lang="da-DK" sz="1200" dirty="0">
                          <a:solidFill>
                            <a:srgbClr val="000000"/>
                          </a:solidFill>
                          <a:effectLst/>
                          <a:latin typeface="Verdana" panose="020B0604030504040204" pitchFamily="34" charset="0"/>
                          <a:ea typeface="Verdana" panose="020B0604030504040204" pitchFamily="34" charset="0"/>
                          <a:cs typeface="Calibri" panose="020F0502020204030204" pitchFamily="34" charset="0"/>
                        </a:rPr>
                        <a:t>4</a:t>
                      </a:r>
                      <a:endParaRPr lang="da-DK" sz="1200" dirty="0">
                        <a:effectLst/>
                        <a:latin typeface="Verdana" panose="020B0604030504040204" pitchFamily="34" charset="0"/>
                        <a:ea typeface="Verdana" panose="020B0604030504040204" pitchFamily="34" charset="0"/>
                        <a:cs typeface="Calibri" panose="020F0502020204030204" pitchFamily="34" charset="0"/>
                      </a:endParaRPr>
                    </a:p>
                  </a:txBody>
                  <a:tcPr>
                    <a:solidFill>
                      <a:srgbClr val="00B050"/>
                    </a:solidFill>
                  </a:tcPr>
                </a:tc>
                <a:tc>
                  <a:txBody>
                    <a:bodyPr/>
                    <a:lstStyle/>
                    <a:p>
                      <a:pPr algn="just">
                        <a:lnSpc>
                          <a:spcPct val="107000"/>
                        </a:lnSpc>
                        <a:spcBef>
                          <a:spcPts val="500"/>
                        </a:spcBef>
                        <a:buNone/>
                        <a:tabLst>
                          <a:tab pos="180340" algn="l"/>
                        </a:tabLst>
                      </a:pPr>
                      <a:r>
                        <a:rPr lang="da-DK" sz="1200" dirty="0">
                          <a:solidFill>
                            <a:srgbClr val="000000"/>
                          </a:solidFill>
                          <a:effectLst/>
                          <a:latin typeface="Verdana" panose="020B0604030504040204" pitchFamily="34" charset="0"/>
                          <a:ea typeface="Verdana" panose="020B0604030504040204" pitchFamily="34" charset="0"/>
                          <a:cs typeface="Calibri" panose="020F0502020204030204" pitchFamily="34" charset="0"/>
                        </a:rPr>
                        <a:t>3</a:t>
                      </a:r>
                      <a:endParaRPr lang="da-DK" sz="1200" dirty="0">
                        <a:effectLst/>
                        <a:latin typeface="Verdana" panose="020B0604030504040204" pitchFamily="34" charset="0"/>
                        <a:ea typeface="Verdana" panose="020B0604030504040204" pitchFamily="34" charset="0"/>
                        <a:cs typeface="Calibri" panose="020F0502020204030204" pitchFamily="34" charset="0"/>
                      </a:endParaRPr>
                    </a:p>
                  </a:txBody>
                  <a:tcPr>
                    <a:solidFill>
                      <a:srgbClr val="92D050"/>
                    </a:solidFill>
                  </a:tcPr>
                </a:tc>
                <a:tc>
                  <a:txBody>
                    <a:bodyPr/>
                    <a:lstStyle/>
                    <a:p>
                      <a:pPr algn="just">
                        <a:lnSpc>
                          <a:spcPct val="107000"/>
                        </a:lnSpc>
                        <a:spcBef>
                          <a:spcPts val="500"/>
                        </a:spcBef>
                        <a:buNone/>
                        <a:tabLst>
                          <a:tab pos="180340" algn="l"/>
                        </a:tabLst>
                      </a:pPr>
                      <a:r>
                        <a:rPr lang="da-DK" sz="1200" dirty="0">
                          <a:solidFill>
                            <a:srgbClr val="000000"/>
                          </a:solidFill>
                          <a:effectLst/>
                          <a:latin typeface="Verdana" panose="020B0604030504040204" pitchFamily="34" charset="0"/>
                          <a:ea typeface="Verdana" panose="020B0604030504040204" pitchFamily="34" charset="0"/>
                          <a:cs typeface="Calibri" panose="020F0502020204030204" pitchFamily="34" charset="0"/>
                        </a:rPr>
                        <a:t>4</a:t>
                      </a:r>
                      <a:endParaRPr lang="da-DK" sz="1200" dirty="0">
                        <a:effectLst/>
                        <a:latin typeface="Verdana" panose="020B0604030504040204" pitchFamily="34" charset="0"/>
                        <a:ea typeface="Verdana" panose="020B0604030504040204" pitchFamily="34" charset="0"/>
                        <a:cs typeface="Calibri" panose="020F0502020204030204" pitchFamily="34" charset="0"/>
                      </a:endParaRPr>
                    </a:p>
                  </a:txBody>
                  <a:tcPr>
                    <a:solidFill>
                      <a:srgbClr val="00B050"/>
                    </a:solidFill>
                  </a:tcPr>
                </a:tc>
                <a:tc>
                  <a:txBody>
                    <a:bodyPr/>
                    <a:lstStyle/>
                    <a:p>
                      <a:pPr algn="just">
                        <a:lnSpc>
                          <a:spcPct val="107000"/>
                        </a:lnSpc>
                        <a:spcBef>
                          <a:spcPts val="500"/>
                        </a:spcBef>
                        <a:buNone/>
                        <a:tabLst>
                          <a:tab pos="180340" algn="l"/>
                        </a:tabLst>
                      </a:pPr>
                      <a:r>
                        <a:rPr lang="da-DK" sz="1200">
                          <a:solidFill>
                            <a:srgbClr val="000000"/>
                          </a:solidFill>
                          <a:effectLst/>
                          <a:latin typeface="Verdana" panose="020B0604030504040204" pitchFamily="34" charset="0"/>
                          <a:ea typeface="Verdana" panose="020B0604030504040204" pitchFamily="34" charset="0"/>
                          <a:cs typeface="Calibri" panose="020F0502020204030204" pitchFamily="34" charset="0"/>
                        </a:rPr>
                        <a:t>4</a:t>
                      </a:r>
                      <a:endParaRPr lang="da-DK" sz="1200">
                        <a:effectLst/>
                        <a:latin typeface="Verdana" panose="020B0604030504040204" pitchFamily="34" charset="0"/>
                        <a:ea typeface="Verdana" panose="020B0604030504040204" pitchFamily="34" charset="0"/>
                        <a:cs typeface="Calibri" panose="020F0502020204030204" pitchFamily="34" charset="0"/>
                      </a:endParaRPr>
                    </a:p>
                  </a:txBody>
                  <a:tcPr>
                    <a:solidFill>
                      <a:srgbClr val="00B050"/>
                    </a:solidFill>
                  </a:tcPr>
                </a:tc>
                <a:tc>
                  <a:txBody>
                    <a:bodyPr/>
                    <a:lstStyle/>
                    <a:p>
                      <a:pPr algn="just">
                        <a:lnSpc>
                          <a:spcPct val="107000"/>
                        </a:lnSpc>
                        <a:spcBef>
                          <a:spcPts val="500"/>
                        </a:spcBef>
                        <a:buNone/>
                        <a:tabLst>
                          <a:tab pos="180340" algn="l"/>
                        </a:tabLst>
                      </a:pPr>
                      <a:r>
                        <a:rPr lang="da-DK" sz="1200" dirty="0">
                          <a:solidFill>
                            <a:srgbClr val="000000"/>
                          </a:solidFill>
                          <a:effectLst/>
                          <a:latin typeface="Verdana" panose="020B0604030504040204" pitchFamily="34" charset="0"/>
                          <a:ea typeface="Verdana" panose="020B0604030504040204" pitchFamily="34" charset="0"/>
                          <a:cs typeface="Calibri" panose="020F0502020204030204" pitchFamily="34" charset="0"/>
                        </a:rPr>
                        <a:t>4</a:t>
                      </a:r>
                      <a:endParaRPr lang="da-DK" sz="1200" dirty="0">
                        <a:effectLst/>
                        <a:latin typeface="Verdana" panose="020B0604030504040204" pitchFamily="34" charset="0"/>
                        <a:ea typeface="Verdana" panose="020B0604030504040204" pitchFamily="34" charset="0"/>
                        <a:cs typeface="Calibri" panose="020F0502020204030204" pitchFamily="34" charset="0"/>
                      </a:endParaRPr>
                    </a:p>
                  </a:txBody>
                  <a:tcPr>
                    <a:solidFill>
                      <a:srgbClr val="00B050"/>
                    </a:solidFill>
                  </a:tcPr>
                </a:tc>
                <a:tc>
                  <a:txBody>
                    <a:bodyPr/>
                    <a:lstStyle/>
                    <a:p>
                      <a:pPr algn="just">
                        <a:lnSpc>
                          <a:spcPct val="107000"/>
                        </a:lnSpc>
                        <a:spcBef>
                          <a:spcPts val="500"/>
                        </a:spcBef>
                        <a:buNone/>
                        <a:tabLst>
                          <a:tab pos="180340" algn="l"/>
                        </a:tabLst>
                      </a:pPr>
                      <a:r>
                        <a:rPr lang="da-DK" sz="1200" dirty="0">
                          <a:solidFill>
                            <a:srgbClr val="000000"/>
                          </a:solidFill>
                          <a:effectLst/>
                          <a:latin typeface="Verdana" panose="020B0604030504040204" pitchFamily="34" charset="0"/>
                          <a:ea typeface="Verdana" panose="020B0604030504040204" pitchFamily="34" charset="0"/>
                          <a:cs typeface="Calibri" panose="020F0502020204030204" pitchFamily="34" charset="0"/>
                        </a:rPr>
                        <a:t>3</a:t>
                      </a:r>
                      <a:endParaRPr lang="da-DK" sz="1200" dirty="0">
                        <a:effectLst/>
                        <a:latin typeface="Verdana" panose="020B0604030504040204" pitchFamily="34" charset="0"/>
                        <a:ea typeface="Verdana" panose="020B0604030504040204" pitchFamily="34" charset="0"/>
                        <a:cs typeface="Calibri" panose="020F0502020204030204" pitchFamily="34" charset="0"/>
                      </a:endParaRPr>
                    </a:p>
                  </a:txBody>
                  <a:tcPr>
                    <a:solidFill>
                      <a:srgbClr val="92D050"/>
                    </a:solidFill>
                  </a:tcPr>
                </a:tc>
                <a:tc>
                  <a:txBody>
                    <a:bodyPr/>
                    <a:lstStyle/>
                    <a:p>
                      <a:pPr algn="just">
                        <a:lnSpc>
                          <a:spcPct val="107000"/>
                        </a:lnSpc>
                        <a:spcBef>
                          <a:spcPts val="500"/>
                        </a:spcBef>
                        <a:buNone/>
                        <a:tabLst>
                          <a:tab pos="180340" algn="l"/>
                        </a:tabLst>
                      </a:pPr>
                      <a:r>
                        <a:rPr lang="da-DK" sz="1200" dirty="0">
                          <a:solidFill>
                            <a:srgbClr val="000000"/>
                          </a:solidFill>
                          <a:effectLst/>
                          <a:latin typeface="Verdana" panose="020B0604030504040204" pitchFamily="34" charset="0"/>
                          <a:ea typeface="Verdana" panose="020B0604030504040204" pitchFamily="34" charset="0"/>
                          <a:cs typeface="Calibri" panose="020F0502020204030204" pitchFamily="34" charset="0"/>
                        </a:rPr>
                        <a:t>4</a:t>
                      </a:r>
                      <a:endParaRPr lang="da-DK" sz="1200" dirty="0">
                        <a:effectLst/>
                        <a:latin typeface="Verdana" panose="020B0604030504040204" pitchFamily="34" charset="0"/>
                        <a:ea typeface="Verdana" panose="020B0604030504040204" pitchFamily="34" charset="0"/>
                        <a:cs typeface="Calibri" panose="020F0502020204030204" pitchFamily="34" charset="0"/>
                      </a:endParaRPr>
                    </a:p>
                  </a:txBody>
                  <a:tcPr>
                    <a:solidFill>
                      <a:srgbClr val="00B050"/>
                    </a:solidFill>
                  </a:tcPr>
                </a:tc>
                <a:extLst>
                  <a:ext uri="{0D108BD9-81ED-4DB2-BD59-A6C34878D82A}">
                    <a16:rowId xmlns:a16="http://schemas.microsoft.com/office/drawing/2014/main" val="4241042367"/>
                  </a:ext>
                </a:extLst>
              </a:tr>
              <a:tr h="457200">
                <a:tc>
                  <a:txBody>
                    <a:bodyPr/>
                    <a:lstStyle/>
                    <a:p>
                      <a:r>
                        <a:rPr lang="da-DK" sz="1200" dirty="0"/>
                        <a:t>Ortopæd</a:t>
                      </a:r>
                    </a:p>
                    <a:p>
                      <a:r>
                        <a:rPr lang="da-DK" sz="1200" dirty="0"/>
                        <a:t>2023</a:t>
                      </a:r>
                    </a:p>
                  </a:txBody>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3</a:t>
                      </a:r>
                    </a:p>
                  </a:txBody>
                  <a:tcPr>
                    <a:solidFill>
                      <a:srgbClr val="92D050"/>
                    </a:solidFill>
                  </a:tcPr>
                </a:tc>
                <a:tc>
                  <a:txBody>
                    <a:bodyPr/>
                    <a:lstStyle/>
                    <a:p>
                      <a:r>
                        <a:rPr lang="da-DK" sz="1200" dirty="0"/>
                        <a:t>4</a:t>
                      </a:r>
                    </a:p>
                  </a:txBody>
                  <a:tcPr>
                    <a:solidFill>
                      <a:srgbClr val="00B050"/>
                    </a:solidFill>
                  </a:tcPr>
                </a:tc>
                <a:tc>
                  <a:txBody>
                    <a:bodyPr/>
                    <a:lstStyle/>
                    <a:p>
                      <a:r>
                        <a:rPr lang="da-DK" sz="1200" dirty="0"/>
                        <a:t>3</a:t>
                      </a:r>
                    </a:p>
                  </a:txBody>
                  <a:tcPr>
                    <a:solidFill>
                      <a:srgbClr val="92D050"/>
                    </a:solidFill>
                  </a:tcPr>
                </a:tc>
                <a:tc>
                  <a:txBody>
                    <a:bodyPr/>
                    <a:lstStyle/>
                    <a:p>
                      <a:r>
                        <a:rPr lang="da-DK" sz="1200" dirty="0"/>
                        <a:t>4</a:t>
                      </a:r>
                    </a:p>
                  </a:txBody>
                  <a:tcPr>
                    <a:solidFill>
                      <a:srgbClr val="00B050"/>
                    </a:solidFill>
                  </a:tcPr>
                </a:tc>
                <a:tc>
                  <a:txBody>
                    <a:bodyPr/>
                    <a:lstStyle/>
                    <a:p>
                      <a:r>
                        <a:rPr lang="da-DK" sz="1200" dirty="0"/>
                        <a:t>3</a:t>
                      </a:r>
                    </a:p>
                  </a:txBody>
                  <a:tcPr>
                    <a:solidFill>
                      <a:srgbClr val="92D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extLst>
                  <a:ext uri="{0D108BD9-81ED-4DB2-BD59-A6C34878D82A}">
                    <a16:rowId xmlns:a16="http://schemas.microsoft.com/office/drawing/2014/main" val="177721130"/>
                  </a:ext>
                </a:extLst>
              </a:tr>
              <a:tr h="457200">
                <a:tc>
                  <a:txBody>
                    <a:bodyPr/>
                    <a:lstStyle/>
                    <a:p>
                      <a:r>
                        <a:rPr lang="da-DK" sz="1200" dirty="0"/>
                        <a:t>Kirurgi 2022</a:t>
                      </a:r>
                    </a:p>
                  </a:txBody>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tc>
                  <a:txBody>
                    <a:bodyPr/>
                    <a:lstStyle/>
                    <a:p>
                      <a:r>
                        <a:rPr lang="da-DK" sz="1200" dirty="0"/>
                        <a:t>4</a:t>
                      </a:r>
                    </a:p>
                  </a:txBody>
                  <a:tcPr>
                    <a:solidFill>
                      <a:srgbClr val="00B050"/>
                    </a:solidFill>
                  </a:tcPr>
                </a:tc>
                <a:extLst>
                  <a:ext uri="{0D108BD9-81ED-4DB2-BD59-A6C34878D82A}">
                    <a16:rowId xmlns:a16="http://schemas.microsoft.com/office/drawing/2014/main" val="1195330225"/>
                  </a:ext>
                </a:extLst>
              </a:tr>
              <a:tr h="457200">
                <a:tc>
                  <a:txBody>
                    <a:bodyPr/>
                    <a:lstStyle/>
                    <a:p>
                      <a:r>
                        <a:rPr lang="da-DK" sz="1200" dirty="0"/>
                        <a:t>Røntgen &amp; scanning</a:t>
                      </a:r>
                    </a:p>
                    <a:p>
                      <a:r>
                        <a:rPr lang="da-DK" sz="1200" dirty="0"/>
                        <a:t>2023</a:t>
                      </a:r>
                    </a:p>
                  </a:txBody>
                  <a:tcPr/>
                </a:tc>
                <a:tc>
                  <a:txBody>
                    <a:bodyPr/>
                    <a:lstStyle/>
                    <a:p>
                      <a:pPr algn="just">
                        <a:lnSpc>
                          <a:spcPct val="115000"/>
                        </a:lnSpc>
                        <a:buNone/>
                      </a:pPr>
                      <a:r>
                        <a:rPr lang="da-DK" sz="1200" dirty="0">
                          <a:solidFill>
                            <a:srgbClr val="000000"/>
                          </a:solidFill>
                          <a:effectLst/>
                          <a:latin typeface="+mn-lt"/>
                          <a:ea typeface="Calibri" panose="020F0502020204030204" pitchFamily="34" charset="0"/>
                          <a:cs typeface="Calibri" panose="020F0502020204030204" pitchFamily="34" charset="0"/>
                        </a:rPr>
                        <a:t>4</a:t>
                      </a:r>
                      <a:endParaRPr lang="da-DK" sz="1200" dirty="0">
                        <a:effectLst/>
                        <a:latin typeface="+mn-lt"/>
                        <a:ea typeface="Calibri" panose="020F0502020204030204" pitchFamily="34" charset="0"/>
                        <a:cs typeface="Calibri" panose="020F0502020204030204" pitchFamily="34" charset="0"/>
                      </a:endParaRPr>
                    </a:p>
                  </a:txBody>
                  <a:tcPr>
                    <a:solidFill>
                      <a:srgbClr val="00B050"/>
                    </a:solidFill>
                  </a:tcPr>
                </a:tc>
                <a:tc>
                  <a:txBody>
                    <a:bodyPr/>
                    <a:lstStyle/>
                    <a:p>
                      <a:pPr algn="just">
                        <a:lnSpc>
                          <a:spcPct val="115000"/>
                        </a:lnSpc>
                        <a:buNone/>
                      </a:pPr>
                      <a:r>
                        <a:rPr lang="da-DK" sz="1200" dirty="0">
                          <a:solidFill>
                            <a:srgbClr val="000000"/>
                          </a:solidFill>
                          <a:effectLst/>
                          <a:latin typeface="+mn-lt"/>
                          <a:ea typeface="Calibri" panose="020F0502020204030204" pitchFamily="34" charset="0"/>
                          <a:cs typeface="Calibri" panose="020F0502020204030204" pitchFamily="34" charset="0"/>
                        </a:rPr>
                        <a:t>4</a:t>
                      </a:r>
                      <a:endParaRPr lang="da-DK" sz="1200" dirty="0">
                        <a:effectLst/>
                        <a:latin typeface="+mn-lt"/>
                        <a:ea typeface="Calibri" panose="020F0502020204030204" pitchFamily="34" charset="0"/>
                        <a:cs typeface="Calibri" panose="020F0502020204030204" pitchFamily="34" charset="0"/>
                      </a:endParaRPr>
                    </a:p>
                  </a:txBody>
                  <a:tcPr>
                    <a:solidFill>
                      <a:srgbClr val="00B050"/>
                    </a:solidFill>
                  </a:tcPr>
                </a:tc>
                <a:tc>
                  <a:txBody>
                    <a:bodyPr/>
                    <a:lstStyle/>
                    <a:p>
                      <a:pPr algn="just">
                        <a:lnSpc>
                          <a:spcPct val="115000"/>
                        </a:lnSpc>
                        <a:buNone/>
                      </a:pPr>
                      <a:r>
                        <a:rPr lang="da-DK" sz="1200" dirty="0">
                          <a:solidFill>
                            <a:srgbClr val="000000"/>
                          </a:solidFill>
                          <a:effectLst/>
                          <a:latin typeface="+mn-lt"/>
                          <a:ea typeface="Calibri" panose="020F0502020204030204" pitchFamily="34" charset="0"/>
                          <a:cs typeface="Calibri" panose="020F0502020204030204" pitchFamily="34" charset="0"/>
                        </a:rPr>
                        <a:t>3</a:t>
                      </a:r>
                      <a:endParaRPr lang="da-DK" sz="1200" dirty="0">
                        <a:effectLst/>
                        <a:latin typeface="+mn-lt"/>
                        <a:ea typeface="Calibri" panose="020F0502020204030204" pitchFamily="34" charset="0"/>
                        <a:cs typeface="Calibri" panose="020F0502020204030204" pitchFamily="34" charset="0"/>
                      </a:endParaRPr>
                    </a:p>
                  </a:txBody>
                  <a:tcPr>
                    <a:solidFill>
                      <a:srgbClr val="00B050"/>
                    </a:solidFill>
                  </a:tcPr>
                </a:tc>
                <a:tc>
                  <a:txBody>
                    <a:bodyPr/>
                    <a:lstStyle/>
                    <a:p>
                      <a:pPr algn="just">
                        <a:lnSpc>
                          <a:spcPct val="115000"/>
                        </a:lnSpc>
                        <a:buNone/>
                      </a:pPr>
                      <a:r>
                        <a:rPr lang="da-DK" sz="1200" dirty="0">
                          <a:solidFill>
                            <a:srgbClr val="000000"/>
                          </a:solidFill>
                          <a:effectLst/>
                          <a:latin typeface="+mn-lt"/>
                          <a:ea typeface="Calibri" panose="020F0502020204030204" pitchFamily="34" charset="0"/>
                          <a:cs typeface="Calibri" panose="020F0502020204030204" pitchFamily="34" charset="0"/>
                        </a:rPr>
                        <a:t>4</a:t>
                      </a:r>
                      <a:endParaRPr lang="da-DK" sz="1200" dirty="0">
                        <a:effectLst/>
                        <a:latin typeface="+mn-lt"/>
                        <a:ea typeface="Calibri" panose="020F0502020204030204" pitchFamily="34" charset="0"/>
                        <a:cs typeface="Calibri" panose="020F0502020204030204" pitchFamily="34" charset="0"/>
                      </a:endParaRPr>
                    </a:p>
                  </a:txBody>
                  <a:tcPr>
                    <a:solidFill>
                      <a:srgbClr val="00B050"/>
                    </a:solidFill>
                  </a:tcPr>
                </a:tc>
                <a:tc>
                  <a:txBody>
                    <a:bodyPr/>
                    <a:lstStyle/>
                    <a:p>
                      <a:pPr algn="just">
                        <a:lnSpc>
                          <a:spcPct val="115000"/>
                        </a:lnSpc>
                        <a:buNone/>
                      </a:pPr>
                      <a:r>
                        <a:rPr lang="da-DK" sz="1200" dirty="0">
                          <a:solidFill>
                            <a:srgbClr val="000000"/>
                          </a:solidFill>
                          <a:effectLst/>
                          <a:latin typeface="+mn-lt"/>
                          <a:ea typeface="Calibri" panose="020F0502020204030204" pitchFamily="34" charset="0"/>
                          <a:cs typeface="Calibri" panose="020F0502020204030204" pitchFamily="34" charset="0"/>
                        </a:rPr>
                        <a:t>4</a:t>
                      </a:r>
                      <a:endParaRPr lang="da-DK" sz="1200" dirty="0">
                        <a:effectLst/>
                        <a:latin typeface="+mn-lt"/>
                        <a:ea typeface="Calibri" panose="020F0502020204030204" pitchFamily="34" charset="0"/>
                        <a:cs typeface="Calibri" panose="020F0502020204030204" pitchFamily="34" charset="0"/>
                      </a:endParaRPr>
                    </a:p>
                  </a:txBody>
                  <a:tcPr>
                    <a:solidFill>
                      <a:srgbClr val="00B050"/>
                    </a:solidFill>
                  </a:tcPr>
                </a:tc>
                <a:tc>
                  <a:txBody>
                    <a:bodyPr/>
                    <a:lstStyle/>
                    <a:p>
                      <a:pPr algn="just">
                        <a:lnSpc>
                          <a:spcPct val="115000"/>
                        </a:lnSpc>
                        <a:buNone/>
                      </a:pPr>
                      <a:r>
                        <a:rPr lang="da-DK" sz="1200" dirty="0">
                          <a:solidFill>
                            <a:srgbClr val="000000"/>
                          </a:solidFill>
                          <a:effectLst/>
                          <a:latin typeface="+mn-lt"/>
                          <a:ea typeface="Calibri" panose="020F0502020204030204" pitchFamily="34" charset="0"/>
                          <a:cs typeface="Calibri" panose="020F0502020204030204" pitchFamily="34" charset="0"/>
                        </a:rPr>
                        <a:t>4</a:t>
                      </a:r>
                      <a:endParaRPr lang="da-DK" sz="1200" dirty="0">
                        <a:effectLst/>
                        <a:latin typeface="+mn-lt"/>
                        <a:ea typeface="Calibri" panose="020F0502020204030204" pitchFamily="34" charset="0"/>
                        <a:cs typeface="Calibri" panose="020F0502020204030204" pitchFamily="34" charset="0"/>
                      </a:endParaRPr>
                    </a:p>
                  </a:txBody>
                  <a:tcPr>
                    <a:solidFill>
                      <a:srgbClr val="00B050"/>
                    </a:solidFill>
                  </a:tcPr>
                </a:tc>
                <a:tc>
                  <a:txBody>
                    <a:bodyPr/>
                    <a:lstStyle/>
                    <a:p>
                      <a:pPr algn="just">
                        <a:lnSpc>
                          <a:spcPct val="115000"/>
                        </a:lnSpc>
                        <a:buNone/>
                      </a:pPr>
                      <a:r>
                        <a:rPr lang="da-DK" sz="1200" dirty="0">
                          <a:solidFill>
                            <a:srgbClr val="000000"/>
                          </a:solidFill>
                          <a:effectLst/>
                          <a:latin typeface="+mn-lt"/>
                          <a:ea typeface="Calibri" panose="020F0502020204030204" pitchFamily="34" charset="0"/>
                          <a:cs typeface="Calibri" panose="020F0502020204030204" pitchFamily="34" charset="0"/>
                        </a:rPr>
                        <a:t>4</a:t>
                      </a:r>
                      <a:endParaRPr lang="da-DK" sz="1200" dirty="0">
                        <a:effectLst/>
                        <a:latin typeface="+mn-lt"/>
                        <a:ea typeface="Calibri" panose="020F0502020204030204" pitchFamily="34" charset="0"/>
                        <a:cs typeface="Calibri" panose="020F0502020204030204" pitchFamily="34" charset="0"/>
                      </a:endParaRPr>
                    </a:p>
                  </a:txBody>
                  <a:tcPr>
                    <a:solidFill>
                      <a:srgbClr val="00B050"/>
                    </a:solidFill>
                  </a:tcPr>
                </a:tc>
                <a:tc>
                  <a:txBody>
                    <a:bodyPr/>
                    <a:lstStyle/>
                    <a:p>
                      <a:pPr algn="just">
                        <a:lnSpc>
                          <a:spcPct val="115000"/>
                        </a:lnSpc>
                        <a:buNone/>
                      </a:pPr>
                      <a:r>
                        <a:rPr lang="da-DK" sz="1200" dirty="0">
                          <a:solidFill>
                            <a:srgbClr val="000000"/>
                          </a:solidFill>
                          <a:effectLst/>
                          <a:latin typeface="+mn-lt"/>
                          <a:ea typeface="Calibri" panose="020F0502020204030204" pitchFamily="34" charset="0"/>
                          <a:cs typeface="Calibri" panose="020F0502020204030204" pitchFamily="34" charset="0"/>
                        </a:rPr>
                        <a:t>3</a:t>
                      </a:r>
                      <a:endParaRPr lang="da-DK" sz="1200" dirty="0">
                        <a:effectLst/>
                        <a:latin typeface="+mn-lt"/>
                        <a:ea typeface="Calibri" panose="020F0502020204030204" pitchFamily="34" charset="0"/>
                        <a:cs typeface="Calibri" panose="020F0502020204030204" pitchFamily="34" charset="0"/>
                      </a:endParaRPr>
                    </a:p>
                  </a:txBody>
                  <a:tcPr>
                    <a:solidFill>
                      <a:srgbClr val="92D050"/>
                    </a:solidFill>
                  </a:tcPr>
                </a:tc>
                <a:tc>
                  <a:txBody>
                    <a:bodyPr/>
                    <a:lstStyle/>
                    <a:p>
                      <a:pPr algn="just">
                        <a:lnSpc>
                          <a:spcPct val="107000"/>
                        </a:lnSpc>
                        <a:spcBef>
                          <a:spcPts val="500"/>
                        </a:spcBef>
                        <a:buNone/>
                        <a:tabLst>
                          <a:tab pos="180340" algn="l"/>
                        </a:tabLst>
                      </a:pPr>
                      <a:r>
                        <a:rPr lang="da-DK" sz="1200" dirty="0">
                          <a:solidFill>
                            <a:srgbClr val="000000"/>
                          </a:solidFill>
                          <a:effectLst/>
                          <a:latin typeface="+mn-lt"/>
                          <a:ea typeface="Calibri" panose="020F0502020204030204" pitchFamily="34" charset="0"/>
                          <a:cs typeface="Calibri" panose="020F0502020204030204" pitchFamily="34" charset="0"/>
                        </a:rPr>
                        <a:t>3</a:t>
                      </a:r>
                      <a:endParaRPr lang="da-DK" sz="1200" dirty="0">
                        <a:effectLst/>
                        <a:latin typeface="+mn-lt"/>
                        <a:ea typeface="Calibri" panose="020F0502020204030204" pitchFamily="34" charset="0"/>
                        <a:cs typeface="Calibri" panose="020F0502020204030204" pitchFamily="34" charset="0"/>
                      </a:endParaRPr>
                    </a:p>
                  </a:txBody>
                  <a:tcPr>
                    <a:solidFill>
                      <a:srgbClr val="92D050"/>
                    </a:solidFill>
                  </a:tcPr>
                </a:tc>
                <a:tc>
                  <a:txBody>
                    <a:bodyPr/>
                    <a:lstStyle/>
                    <a:p>
                      <a:pPr algn="just">
                        <a:lnSpc>
                          <a:spcPct val="107000"/>
                        </a:lnSpc>
                        <a:spcBef>
                          <a:spcPts val="500"/>
                        </a:spcBef>
                        <a:buNone/>
                        <a:tabLst>
                          <a:tab pos="180340" algn="l"/>
                        </a:tabLst>
                      </a:pPr>
                      <a:r>
                        <a:rPr lang="da-DK" sz="1200" dirty="0">
                          <a:solidFill>
                            <a:srgbClr val="000000"/>
                          </a:solidFill>
                          <a:effectLst/>
                          <a:latin typeface="+mn-lt"/>
                          <a:ea typeface="Calibri" panose="020F0502020204030204" pitchFamily="34" charset="0"/>
                          <a:cs typeface="Calibri" panose="020F0502020204030204" pitchFamily="34" charset="0"/>
                        </a:rPr>
                        <a:t>4</a:t>
                      </a:r>
                      <a:endParaRPr lang="da-DK" sz="1200" dirty="0">
                        <a:effectLst/>
                        <a:latin typeface="+mn-lt"/>
                        <a:ea typeface="Calibri" panose="020F0502020204030204" pitchFamily="34" charset="0"/>
                        <a:cs typeface="Calibri" panose="020F0502020204030204" pitchFamily="34" charset="0"/>
                      </a:endParaRPr>
                    </a:p>
                  </a:txBody>
                  <a:tcPr>
                    <a:solidFill>
                      <a:srgbClr val="00B050"/>
                    </a:solidFill>
                  </a:tcPr>
                </a:tc>
                <a:tc>
                  <a:txBody>
                    <a:bodyPr/>
                    <a:lstStyle/>
                    <a:p>
                      <a:pPr algn="just">
                        <a:lnSpc>
                          <a:spcPct val="107000"/>
                        </a:lnSpc>
                        <a:spcBef>
                          <a:spcPts val="500"/>
                        </a:spcBef>
                        <a:buNone/>
                        <a:tabLst>
                          <a:tab pos="180340" algn="l"/>
                        </a:tabLst>
                      </a:pPr>
                      <a:r>
                        <a:rPr lang="da-DK" sz="1200" dirty="0">
                          <a:solidFill>
                            <a:srgbClr val="000000"/>
                          </a:solidFill>
                          <a:effectLst/>
                          <a:latin typeface="+mn-lt"/>
                          <a:ea typeface="Calibri" panose="020F0502020204030204" pitchFamily="34" charset="0"/>
                          <a:cs typeface="Calibri" panose="020F0502020204030204" pitchFamily="34" charset="0"/>
                        </a:rPr>
                        <a:t>3</a:t>
                      </a:r>
                      <a:endParaRPr lang="da-DK" sz="1200" dirty="0">
                        <a:effectLst/>
                        <a:latin typeface="+mn-lt"/>
                        <a:ea typeface="Calibri" panose="020F0502020204030204" pitchFamily="34" charset="0"/>
                        <a:cs typeface="Calibri" panose="020F0502020204030204" pitchFamily="34" charset="0"/>
                      </a:endParaRPr>
                    </a:p>
                  </a:txBody>
                  <a:tcPr>
                    <a:solidFill>
                      <a:srgbClr val="92D050"/>
                    </a:solidFill>
                  </a:tcPr>
                </a:tc>
                <a:tc>
                  <a:txBody>
                    <a:bodyPr/>
                    <a:lstStyle/>
                    <a:p>
                      <a:pPr algn="just">
                        <a:lnSpc>
                          <a:spcPct val="107000"/>
                        </a:lnSpc>
                        <a:spcBef>
                          <a:spcPts val="500"/>
                        </a:spcBef>
                        <a:buNone/>
                        <a:tabLst>
                          <a:tab pos="180340" algn="l"/>
                        </a:tabLst>
                      </a:pPr>
                      <a:r>
                        <a:rPr lang="da-DK" sz="1200" dirty="0">
                          <a:solidFill>
                            <a:srgbClr val="000000"/>
                          </a:solidFill>
                          <a:effectLst/>
                          <a:latin typeface="+mn-lt"/>
                          <a:ea typeface="Calibri" panose="020F0502020204030204" pitchFamily="34" charset="0"/>
                          <a:cs typeface="Calibri" panose="020F0502020204030204" pitchFamily="34" charset="0"/>
                        </a:rPr>
                        <a:t>3</a:t>
                      </a:r>
                      <a:endParaRPr lang="da-DK" sz="1200" dirty="0">
                        <a:effectLst/>
                        <a:latin typeface="+mn-lt"/>
                        <a:ea typeface="Calibri" panose="020F0502020204030204" pitchFamily="34" charset="0"/>
                        <a:cs typeface="Calibri" panose="020F0502020204030204" pitchFamily="34" charset="0"/>
                      </a:endParaRPr>
                    </a:p>
                  </a:txBody>
                  <a:tcPr>
                    <a:solidFill>
                      <a:srgbClr val="92D050"/>
                    </a:solidFill>
                  </a:tcPr>
                </a:tc>
                <a:tc>
                  <a:txBody>
                    <a:bodyPr/>
                    <a:lstStyle/>
                    <a:p>
                      <a:pPr algn="just">
                        <a:lnSpc>
                          <a:spcPct val="107000"/>
                        </a:lnSpc>
                        <a:spcBef>
                          <a:spcPts val="500"/>
                        </a:spcBef>
                        <a:buNone/>
                        <a:tabLst>
                          <a:tab pos="180340" algn="l"/>
                        </a:tabLst>
                      </a:pPr>
                      <a:r>
                        <a:rPr lang="da-DK" sz="1200" dirty="0">
                          <a:solidFill>
                            <a:srgbClr val="000000"/>
                          </a:solidFill>
                          <a:effectLst/>
                          <a:latin typeface="+mn-lt"/>
                          <a:ea typeface="Calibri" panose="020F0502020204030204" pitchFamily="34" charset="0"/>
                          <a:cs typeface="Calibri" panose="020F0502020204030204" pitchFamily="34" charset="0"/>
                        </a:rPr>
                        <a:t>4</a:t>
                      </a:r>
                      <a:endParaRPr lang="da-DK" sz="1200" dirty="0">
                        <a:effectLst/>
                        <a:latin typeface="+mn-lt"/>
                        <a:ea typeface="Calibri" panose="020F0502020204030204" pitchFamily="34" charset="0"/>
                        <a:cs typeface="Calibri" panose="020F0502020204030204" pitchFamily="34" charset="0"/>
                      </a:endParaRPr>
                    </a:p>
                  </a:txBody>
                  <a:tcPr>
                    <a:solidFill>
                      <a:srgbClr val="00B050"/>
                    </a:solidFill>
                  </a:tcPr>
                </a:tc>
                <a:tc>
                  <a:txBody>
                    <a:bodyPr/>
                    <a:lstStyle/>
                    <a:p>
                      <a:pPr algn="just">
                        <a:lnSpc>
                          <a:spcPct val="107000"/>
                        </a:lnSpc>
                        <a:spcBef>
                          <a:spcPts val="500"/>
                        </a:spcBef>
                        <a:buNone/>
                        <a:tabLst>
                          <a:tab pos="180340" algn="l"/>
                        </a:tabLst>
                      </a:pPr>
                      <a:r>
                        <a:rPr lang="da-DK" sz="1200" dirty="0">
                          <a:solidFill>
                            <a:srgbClr val="000000"/>
                          </a:solidFill>
                          <a:effectLst/>
                          <a:latin typeface="+mn-lt"/>
                          <a:ea typeface="Calibri" panose="020F0502020204030204" pitchFamily="34" charset="0"/>
                          <a:cs typeface="Calibri" panose="020F0502020204030204" pitchFamily="34" charset="0"/>
                        </a:rPr>
                        <a:t>3</a:t>
                      </a:r>
                      <a:endParaRPr lang="da-DK" sz="1200" dirty="0">
                        <a:effectLst/>
                        <a:latin typeface="+mn-lt"/>
                        <a:ea typeface="Calibri" panose="020F0502020204030204" pitchFamily="34" charset="0"/>
                        <a:cs typeface="Calibri" panose="020F0502020204030204" pitchFamily="34" charset="0"/>
                      </a:endParaRPr>
                    </a:p>
                  </a:txBody>
                  <a:tcPr>
                    <a:solidFill>
                      <a:srgbClr val="92D050"/>
                    </a:solidFill>
                  </a:tcPr>
                </a:tc>
                <a:tc>
                  <a:txBody>
                    <a:bodyPr/>
                    <a:lstStyle/>
                    <a:p>
                      <a:pPr algn="just">
                        <a:lnSpc>
                          <a:spcPct val="107000"/>
                        </a:lnSpc>
                        <a:spcBef>
                          <a:spcPts val="500"/>
                        </a:spcBef>
                        <a:buNone/>
                        <a:tabLst>
                          <a:tab pos="180340" algn="l"/>
                        </a:tabLst>
                      </a:pPr>
                      <a:r>
                        <a:rPr lang="da-DK" sz="1200" dirty="0">
                          <a:solidFill>
                            <a:srgbClr val="000000"/>
                          </a:solidFill>
                          <a:effectLst/>
                          <a:latin typeface="+mn-lt"/>
                          <a:ea typeface="Calibri" panose="020F0502020204030204" pitchFamily="34" charset="0"/>
                          <a:cs typeface="Calibri" panose="020F0502020204030204" pitchFamily="34" charset="0"/>
                        </a:rPr>
                        <a:t>4</a:t>
                      </a:r>
                      <a:endParaRPr lang="da-DK" sz="1200" dirty="0">
                        <a:effectLst/>
                        <a:latin typeface="+mn-lt"/>
                        <a:ea typeface="Calibri" panose="020F0502020204030204" pitchFamily="34" charset="0"/>
                        <a:cs typeface="Calibri" panose="020F0502020204030204" pitchFamily="34" charset="0"/>
                      </a:endParaRPr>
                    </a:p>
                  </a:txBody>
                  <a:tcPr>
                    <a:solidFill>
                      <a:srgbClr val="00B050"/>
                    </a:solidFill>
                  </a:tcPr>
                </a:tc>
                <a:tc>
                  <a:txBody>
                    <a:bodyPr/>
                    <a:lstStyle/>
                    <a:p>
                      <a:pPr algn="just">
                        <a:lnSpc>
                          <a:spcPct val="107000"/>
                        </a:lnSpc>
                        <a:spcBef>
                          <a:spcPts val="500"/>
                        </a:spcBef>
                        <a:buNone/>
                        <a:tabLst>
                          <a:tab pos="180340" algn="l"/>
                        </a:tabLst>
                      </a:pPr>
                      <a:r>
                        <a:rPr lang="da-DK" sz="1200" dirty="0">
                          <a:solidFill>
                            <a:srgbClr val="000000"/>
                          </a:solidFill>
                          <a:effectLst/>
                          <a:latin typeface="+mn-lt"/>
                          <a:ea typeface="Calibri" panose="020F0502020204030204" pitchFamily="34" charset="0"/>
                          <a:cs typeface="Calibri" panose="020F0502020204030204" pitchFamily="34" charset="0"/>
                        </a:rPr>
                        <a:t>4</a:t>
                      </a:r>
                      <a:endParaRPr lang="da-DK" sz="1200" dirty="0">
                        <a:effectLst/>
                        <a:latin typeface="+mn-lt"/>
                        <a:ea typeface="Calibri" panose="020F0502020204030204" pitchFamily="34" charset="0"/>
                        <a:cs typeface="Calibri" panose="020F0502020204030204" pitchFamily="34" charset="0"/>
                      </a:endParaRPr>
                    </a:p>
                  </a:txBody>
                  <a:tcPr>
                    <a:solidFill>
                      <a:srgbClr val="00B050"/>
                    </a:solidFill>
                  </a:tcPr>
                </a:tc>
                <a:extLst>
                  <a:ext uri="{0D108BD9-81ED-4DB2-BD59-A6C34878D82A}">
                    <a16:rowId xmlns:a16="http://schemas.microsoft.com/office/drawing/2014/main" val="2976210040"/>
                  </a:ext>
                </a:extLst>
              </a:tr>
            </a:tbl>
          </a:graphicData>
        </a:graphic>
      </p:graphicFrame>
    </p:spTree>
    <p:extLst>
      <p:ext uri="{BB962C8B-B14F-4D97-AF65-F5344CB8AC3E}">
        <p14:creationId xmlns:p14="http://schemas.microsoft.com/office/powerpoint/2010/main" val="40492745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billede 1"/>
          <p:cNvSpPr>
            <a:spLocks noGrp="1"/>
          </p:cNvSpPr>
          <p:nvPr>
            <p:ph type="pic" idx="11"/>
          </p:nvPr>
        </p:nvSpPr>
        <p:spPr/>
        <p:txBody>
          <a:bodyPr/>
          <a:lstStyle/>
          <a:p>
            <a:endParaRPr lang="da-DK"/>
          </a:p>
        </p:txBody>
      </p:sp>
      <p:sp>
        <p:nvSpPr>
          <p:cNvPr id="3" name="Tekstfelt 2"/>
          <p:cNvSpPr txBox="1"/>
          <p:nvPr/>
        </p:nvSpPr>
        <p:spPr>
          <a:xfrm>
            <a:off x="264939" y="189434"/>
            <a:ext cx="6912768" cy="707886"/>
          </a:xfrm>
          <a:prstGeom prst="rect">
            <a:avLst/>
          </a:prstGeom>
          <a:noFill/>
        </p:spPr>
        <p:txBody>
          <a:bodyPr wrap="square" rtlCol="0">
            <a:spAutoFit/>
          </a:bodyPr>
          <a:lstStyle/>
          <a:p>
            <a:r>
              <a:rPr lang="da-DK" sz="4000" b="1" dirty="0"/>
              <a:t>Hvad gør vi i dag?</a:t>
            </a:r>
          </a:p>
        </p:txBody>
      </p:sp>
    </p:spTree>
    <p:extLst>
      <p:ext uri="{BB962C8B-B14F-4D97-AF65-F5344CB8AC3E}">
        <p14:creationId xmlns:p14="http://schemas.microsoft.com/office/powerpoint/2010/main" val="5833528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0187" y="333450"/>
            <a:ext cx="10082625" cy="936104"/>
          </a:xfrm>
        </p:spPr>
        <p:txBody>
          <a:bodyPr/>
          <a:lstStyle/>
          <a:p>
            <a:r>
              <a:rPr lang="da-DK" sz="4000" dirty="0"/>
              <a:t>Tema 10 </a:t>
            </a:r>
            <a:r>
              <a:rPr lang="da-DK" b="0" dirty="0"/>
              <a:t>	</a:t>
            </a:r>
            <a:r>
              <a:rPr lang="da-DK" sz="4000" dirty="0"/>
              <a:t>Professionel</a:t>
            </a:r>
            <a:br>
              <a:rPr lang="da-DK" sz="4000" dirty="0"/>
            </a:br>
            <a:endParaRPr lang="da-DK" sz="4000" dirty="0"/>
          </a:p>
        </p:txBody>
      </p:sp>
      <p:sp>
        <p:nvSpPr>
          <p:cNvPr id="3" name="Pladsholder til indhold 2"/>
          <p:cNvSpPr>
            <a:spLocks noGrp="1"/>
          </p:cNvSpPr>
          <p:nvPr>
            <p:ph idx="1"/>
          </p:nvPr>
        </p:nvSpPr>
        <p:spPr>
          <a:xfrm>
            <a:off x="720187" y="1053530"/>
            <a:ext cx="10082625" cy="5137972"/>
          </a:xfrm>
        </p:spPr>
        <p:txBody>
          <a:bodyPr/>
          <a:lstStyle/>
          <a:p>
            <a:pPr marL="0" indent="0">
              <a:buNone/>
            </a:pPr>
            <a:r>
              <a:rPr lang="da-DK" dirty="0"/>
              <a:t>Rollen er en metarolle der medfører, at den afhænger af afdelingens evne/mulighed for at stimulere professionel udvikling. Kompetencevurdering bør være anvendt i afdelingen, men ikke afgørende i små uddannelsesafdelinger. 	</a:t>
            </a:r>
          </a:p>
          <a:p>
            <a:pPr marL="0" indent="0">
              <a:buNone/>
            </a:pPr>
            <a:r>
              <a:rPr lang="da-DK" dirty="0"/>
              <a:t>	</a:t>
            </a:r>
          </a:p>
          <a:p>
            <a:pPr marL="0" indent="0">
              <a:buNone/>
            </a:pPr>
            <a:r>
              <a:rPr lang="da-DK" dirty="0"/>
              <a:t>	</a:t>
            </a:r>
          </a:p>
          <a:p>
            <a:pPr marL="0" indent="0">
              <a:buNone/>
            </a:pPr>
            <a:endParaRPr lang="da-DK" dirty="0"/>
          </a:p>
        </p:txBody>
      </p:sp>
    </p:spTree>
    <p:extLst>
      <p:ext uri="{BB962C8B-B14F-4D97-AF65-F5344CB8AC3E}">
        <p14:creationId xmlns:p14="http://schemas.microsoft.com/office/powerpoint/2010/main" val="32659658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0186" y="261442"/>
            <a:ext cx="10082625" cy="504056"/>
          </a:xfrm>
        </p:spPr>
        <p:txBody>
          <a:bodyPr/>
          <a:lstStyle/>
          <a:p>
            <a:r>
              <a:rPr lang="da-DK" dirty="0"/>
              <a:t>Score for professionel:</a:t>
            </a:r>
          </a:p>
        </p:txBody>
      </p:sp>
      <p:sp>
        <p:nvSpPr>
          <p:cNvPr id="3" name="Pladsholder til indhold 2"/>
          <p:cNvSpPr>
            <a:spLocks noGrp="1"/>
          </p:cNvSpPr>
          <p:nvPr>
            <p:ph idx="1"/>
          </p:nvPr>
        </p:nvSpPr>
        <p:spPr>
          <a:xfrm>
            <a:off x="690430" y="1989634"/>
            <a:ext cx="11282056" cy="4633916"/>
          </a:xfrm>
        </p:spPr>
        <p:txBody>
          <a:bodyPr/>
          <a:lstStyle/>
          <a:p>
            <a:r>
              <a:rPr lang="da-DK" dirty="0"/>
              <a:t>1 problematisk: Uddannelseslæger oplæres ikke 	</a:t>
            </a:r>
          </a:p>
          <a:p>
            <a:pPr marL="0" indent="0">
              <a:buNone/>
            </a:pPr>
            <a:endParaRPr lang="da-DK" sz="1200" dirty="0"/>
          </a:p>
          <a:p>
            <a:r>
              <a:rPr lang="da-DK" dirty="0"/>
              <a:t>2 utilstrækkelig: Oplæring af uddannelseslæger er utilstrækkelig 	</a:t>
            </a:r>
          </a:p>
          <a:p>
            <a:pPr marL="0" indent="0">
              <a:buNone/>
            </a:pPr>
            <a:endParaRPr lang="da-DK" sz="1200" dirty="0"/>
          </a:p>
          <a:p>
            <a:r>
              <a:rPr lang="da-DK" dirty="0"/>
              <a:t>3 tilstrækkelig: Oplæring af uddannelseslæger er tilstrækkelig</a:t>
            </a:r>
            <a:endParaRPr lang="da-DK" sz="1200" dirty="0"/>
          </a:p>
          <a:p>
            <a:r>
              <a:rPr lang="da-DK" dirty="0"/>
              <a:t>4 særdeles god: Uddannelseslægerne oplæres systematisk 	</a:t>
            </a:r>
          </a:p>
          <a:p>
            <a:pPr marL="0" indent="0">
              <a:buNone/>
            </a:pPr>
            <a:endParaRPr lang="da-DK" dirty="0"/>
          </a:p>
          <a:p>
            <a:endParaRPr lang="da-DK" dirty="0"/>
          </a:p>
        </p:txBody>
      </p:sp>
    </p:spTree>
    <p:extLst>
      <p:ext uri="{BB962C8B-B14F-4D97-AF65-F5344CB8AC3E}">
        <p14:creationId xmlns:p14="http://schemas.microsoft.com/office/powerpoint/2010/main" val="1961622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billede 1"/>
          <p:cNvSpPr>
            <a:spLocks noGrp="1"/>
          </p:cNvSpPr>
          <p:nvPr>
            <p:ph type="pic" idx="11"/>
          </p:nvPr>
        </p:nvSpPr>
        <p:spPr/>
        <p:txBody>
          <a:bodyPr/>
          <a:lstStyle/>
          <a:p>
            <a:endParaRPr lang="da-DK"/>
          </a:p>
        </p:txBody>
      </p:sp>
      <p:sp>
        <p:nvSpPr>
          <p:cNvPr id="3" name="Tekstfelt 2"/>
          <p:cNvSpPr txBox="1"/>
          <p:nvPr/>
        </p:nvSpPr>
        <p:spPr>
          <a:xfrm>
            <a:off x="264939" y="189434"/>
            <a:ext cx="6912768" cy="707886"/>
          </a:xfrm>
          <a:prstGeom prst="rect">
            <a:avLst/>
          </a:prstGeom>
          <a:noFill/>
        </p:spPr>
        <p:txBody>
          <a:bodyPr wrap="square" rtlCol="0">
            <a:spAutoFit/>
          </a:bodyPr>
          <a:lstStyle/>
          <a:p>
            <a:r>
              <a:rPr lang="da-DK" sz="4000" b="1" dirty="0"/>
              <a:t>Hvad gør vi i dag?</a:t>
            </a:r>
          </a:p>
        </p:txBody>
      </p:sp>
    </p:spTree>
    <p:extLst>
      <p:ext uri="{BB962C8B-B14F-4D97-AF65-F5344CB8AC3E}">
        <p14:creationId xmlns:p14="http://schemas.microsoft.com/office/powerpoint/2010/main" val="24093454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0187" y="333450"/>
            <a:ext cx="10082625" cy="936104"/>
          </a:xfrm>
        </p:spPr>
        <p:txBody>
          <a:bodyPr/>
          <a:lstStyle/>
          <a:p>
            <a:r>
              <a:rPr lang="da-DK" sz="4000" dirty="0"/>
              <a:t>Tema 11</a:t>
            </a:r>
            <a:r>
              <a:rPr lang="da-DK" b="0" dirty="0"/>
              <a:t>	</a:t>
            </a:r>
            <a:r>
              <a:rPr lang="da-DK" sz="4000" dirty="0"/>
              <a:t>Forskning</a:t>
            </a:r>
            <a:br>
              <a:rPr lang="da-DK" b="0" dirty="0"/>
            </a:br>
            <a:endParaRPr lang="da-DK" dirty="0"/>
          </a:p>
        </p:txBody>
      </p:sp>
      <p:sp>
        <p:nvSpPr>
          <p:cNvPr id="3" name="Pladsholder til indhold 2"/>
          <p:cNvSpPr>
            <a:spLocks noGrp="1"/>
          </p:cNvSpPr>
          <p:nvPr>
            <p:ph idx="1"/>
          </p:nvPr>
        </p:nvSpPr>
        <p:spPr>
          <a:xfrm>
            <a:off x="734114" y="1917626"/>
            <a:ext cx="10082625" cy="3625804"/>
          </a:xfrm>
        </p:spPr>
        <p:txBody>
          <a:bodyPr/>
          <a:lstStyle/>
          <a:p>
            <a:pPr marL="0" indent="0">
              <a:buNone/>
            </a:pPr>
            <a:r>
              <a:rPr lang="da-DK" sz="2400" dirty="0"/>
              <a:t>Alle afdelinger, der har læger i H-forløb, skal kunne levere den obligatoriske forsknings-træning. Der bør ses på afdelingens muligheder og prioritering af, at understøtte forskningsopgaver og opbygge et forskningsmiljø. Dertil er det mere forventeligt, at der foregår forskning på et universitetshospital sammenlignet med et regionshospital. </a:t>
            </a:r>
          </a:p>
          <a:p>
            <a:pPr marL="0" indent="0">
              <a:buNone/>
            </a:pPr>
            <a:r>
              <a:rPr lang="da-DK" sz="2400" dirty="0"/>
              <a:t>Temaet kan angives som’ tilstrækkelig’, selvom der ikke finder forskning sted, hvis forskningsaktivitet ikke findes relevant i det aktuelle uddannelsesforløb. </a:t>
            </a:r>
            <a:r>
              <a:rPr lang="da-DK" dirty="0"/>
              <a:t>	</a:t>
            </a:r>
          </a:p>
          <a:p>
            <a:pPr marL="0" indent="0">
              <a:buNone/>
            </a:pPr>
            <a:r>
              <a:rPr lang="da-DK" dirty="0"/>
              <a:t>	</a:t>
            </a:r>
          </a:p>
          <a:p>
            <a:pPr marL="0" indent="0">
              <a:buNone/>
            </a:pPr>
            <a:r>
              <a:rPr lang="da-DK" dirty="0"/>
              <a:t>	</a:t>
            </a:r>
          </a:p>
          <a:p>
            <a:pPr marL="0" indent="0">
              <a:buNone/>
            </a:pPr>
            <a:endParaRPr lang="da-DK" dirty="0"/>
          </a:p>
        </p:txBody>
      </p:sp>
    </p:spTree>
    <p:extLst>
      <p:ext uri="{BB962C8B-B14F-4D97-AF65-F5344CB8AC3E}">
        <p14:creationId xmlns:p14="http://schemas.microsoft.com/office/powerpoint/2010/main" val="25099286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0186" y="261442"/>
            <a:ext cx="10082625" cy="504056"/>
          </a:xfrm>
        </p:spPr>
        <p:txBody>
          <a:bodyPr/>
          <a:lstStyle/>
          <a:p>
            <a:r>
              <a:rPr lang="da-DK" dirty="0"/>
              <a:t>Score for forskning:</a:t>
            </a:r>
          </a:p>
        </p:txBody>
      </p:sp>
      <p:sp>
        <p:nvSpPr>
          <p:cNvPr id="3" name="Pladsholder til indhold 2"/>
          <p:cNvSpPr>
            <a:spLocks noGrp="1"/>
          </p:cNvSpPr>
          <p:nvPr>
            <p:ph idx="1"/>
          </p:nvPr>
        </p:nvSpPr>
        <p:spPr>
          <a:xfrm>
            <a:off x="552971" y="2349674"/>
            <a:ext cx="11282056" cy="4633916"/>
          </a:xfrm>
        </p:spPr>
        <p:txBody>
          <a:bodyPr/>
          <a:lstStyle/>
          <a:p>
            <a:r>
              <a:rPr lang="da-DK" dirty="0"/>
              <a:t>1 problematisk: Ingen uddannelseslæger deltager eller har muligheder herfor 	</a:t>
            </a:r>
          </a:p>
          <a:p>
            <a:pPr marL="0" indent="0">
              <a:buNone/>
            </a:pPr>
            <a:endParaRPr lang="da-DK" sz="1200" dirty="0"/>
          </a:p>
          <a:p>
            <a:r>
              <a:rPr lang="da-DK" dirty="0"/>
              <a:t>2 utilstrækkelig: Uddannelseslægernes deltagelse eller mulighed herfor er utilstrækkelig 		</a:t>
            </a:r>
          </a:p>
          <a:p>
            <a:pPr marL="0" indent="0">
              <a:buNone/>
            </a:pPr>
            <a:endParaRPr lang="da-DK" sz="1200" b="1" dirty="0"/>
          </a:p>
          <a:p>
            <a:r>
              <a:rPr lang="da-DK" dirty="0"/>
              <a:t>3 tilstrækkelig: Uddannelseslægernes deltagelse eller mulighed herfor er tilstrækkelig 	</a:t>
            </a:r>
          </a:p>
          <a:p>
            <a:pPr marL="0" indent="0">
              <a:buNone/>
            </a:pPr>
            <a:endParaRPr lang="da-DK" sz="1200" dirty="0"/>
          </a:p>
          <a:p>
            <a:r>
              <a:rPr lang="da-DK" dirty="0"/>
              <a:t>4 særdeles god: Mange uddannelseslæger er involveret og deltager 	</a:t>
            </a:r>
          </a:p>
          <a:p>
            <a:pPr marL="0" indent="0">
              <a:buNone/>
            </a:pPr>
            <a:endParaRPr lang="da-DK" dirty="0"/>
          </a:p>
          <a:p>
            <a:pPr marL="0" indent="0">
              <a:buNone/>
            </a:pPr>
            <a:endParaRPr lang="da-DK" dirty="0"/>
          </a:p>
          <a:p>
            <a:endParaRPr lang="da-DK" dirty="0"/>
          </a:p>
        </p:txBody>
      </p:sp>
    </p:spTree>
    <p:extLst>
      <p:ext uri="{BB962C8B-B14F-4D97-AF65-F5344CB8AC3E}">
        <p14:creationId xmlns:p14="http://schemas.microsoft.com/office/powerpoint/2010/main" val="23448288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billede 1"/>
          <p:cNvSpPr>
            <a:spLocks noGrp="1"/>
          </p:cNvSpPr>
          <p:nvPr>
            <p:ph type="pic" idx="11"/>
          </p:nvPr>
        </p:nvSpPr>
        <p:spPr/>
        <p:txBody>
          <a:bodyPr/>
          <a:lstStyle/>
          <a:p>
            <a:endParaRPr lang="da-DK"/>
          </a:p>
        </p:txBody>
      </p:sp>
      <p:sp>
        <p:nvSpPr>
          <p:cNvPr id="3" name="Tekstfelt 2"/>
          <p:cNvSpPr txBox="1"/>
          <p:nvPr/>
        </p:nvSpPr>
        <p:spPr>
          <a:xfrm>
            <a:off x="264939" y="189434"/>
            <a:ext cx="6912768" cy="707886"/>
          </a:xfrm>
          <a:prstGeom prst="rect">
            <a:avLst/>
          </a:prstGeom>
          <a:noFill/>
        </p:spPr>
        <p:txBody>
          <a:bodyPr wrap="square" rtlCol="0">
            <a:spAutoFit/>
          </a:bodyPr>
          <a:lstStyle/>
          <a:p>
            <a:r>
              <a:rPr lang="da-DK" sz="4000" b="1" dirty="0"/>
              <a:t>Hvad gør vi i dag?</a:t>
            </a:r>
          </a:p>
        </p:txBody>
      </p:sp>
    </p:spTree>
    <p:extLst>
      <p:ext uri="{BB962C8B-B14F-4D97-AF65-F5344CB8AC3E}">
        <p14:creationId xmlns:p14="http://schemas.microsoft.com/office/powerpoint/2010/main" val="31817442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0187" y="333450"/>
            <a:ext cx="10082625" cy="936104"/>
          </a:xfrm>
        </p:spPr>
        <p:txBody>
          <a:bodyPr/>
          <a:lstStyle/>
          <a:p>
            <a:r>
              <a:rPr lang="da-DK" sz="4000" dirty="0"/>
              <a:t>Tema 12 Undervisning </a:t>
            </a:r>
            <a:r>
              <a:rPr lang="da-DK" b="0" dirty="0"/>
              <a:t>	</a:t>
            </a:r>
            <a:br>
              <a:rPr lang="da-DK" b="0" dirty="0"/>
            </a:br>
            <a:endParaRPr lang="da-DK" dirty="0"/>
          </a:p>
        </p:txBody>
      </p:sp>
      <p:sp>
        <p:nvSpPr>
          <p:cNvPr id="3" name="Pladsholder til indhold 2"/>
          <p:cNvSpPr>
            <a:spLocks noGrp="1"/>
          </p:cNvSpPr>
          <p:nvPr>
            <p:ph idx="1"/>
          </p:nvPr>
        </p:nvSpPr>
        <p:spPr>
          <a:xfrm>
            <a:off x="720187" y="1053530"/>
            <a:ext cx="10082625" cy="5137972"/>
          </a:xfrm>
        </p:spPr>
        <p:txBody>
          <a:bodyPr/>
          <a:lstStyle/>
          <a:p>
            <a:pPr marL="0" indent="0">
              <a:buNone/>
            </a:pPr>
            <a:r>
              <a:rPr lang="da-DK" dirty="0"/>
              <a:t>Uddannelsesafdelinger skal give teoretisk undervisning. Jo større og jo mere spredt afdelingen er, jo større er kravet til struktureret og planlagt undervisning. Hvis der kun er en til to uddannelseslæger kan undervisningen / vejledningen være mere uformel. 	</a:t>
            </a:r>
          </a:p>
          <a:p>
            <a:pPr marL="0" indent="0">
              <a:buNone/>
            </a:pPr>
            <a:r>
              <a:rPr lang="da-DK" dirty="0"/>
              <a:t>	</a:t>
            </a:r>
          </a:p>
          <a:p>
            <a:pPr marL="0" indent="0">
              <a:buNone/>
            </a:pPr>
            <a:r>
              <a:rPr lang="da-DK" dirty="0"/>
              <a:t>	</a:t>
            </a:r>
          </a:p>
          <a:p>
            <a:pPr marL="0" indent="0">
              <a:buNone/>
            </a:pPr>
            <a:endParaRPr lang="da-DK" dirty="0"/>
          </a:p>
        </p:txBody>
      </p:sp>
    </p:spTree>
    <p:extLst>
      <p:ext uri="{BB962C8B-B14F-4D97-AF65-F5344CB8AC3E}">
        <p14:creationId xmlns:p14="http://schemas.microsoft.com/office/powerpoint/2010/main" val="31118407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0186" y="261442"/>
            <a:ext cx="10082625" cy="504056"/>
          </a:xfrm>
        </p:spPr>
        <p:txBody>
          <a:bodyPr/>
          <a:lstStyle/>
          <a:p>
            <a:r>
              <a:rPr lang="da-DK" dirty="0"/>
              <a:t>Score for undervisning</a:t>
            </a:r>
          </a:p>
        </p:txBody>
      </p:sp>
      <p:sp>
        <p:nvSpPr>
          <p:cNvPr id="3" name="Pladsholder til indhold 2"/>
          <p:cNvSpPr>
            <a:spLocks noGrp="1"/>
          </p:cNvSpPr>
          <p:nvPr>
            <p:ph idx="1"/>
          </p:nvPr>
        </p:nvSpPr>
        <p:spPr>
          <a:xfrm>
            <a:off x="690430" y="1989634"/>
            <a:ext cx="11282056" cy="4633916"/>
          </a:xfrm>
        </p:spPr>
        <p:txBody>
          <a:bodyPr/>
          <a:lstStyle/>
          <a:p>
            <a:r>
              <a:rPr lang="da-DK" dirty="0"/>
              <a:t>1 problematisk: Afdelingen har ingen plan for undervisning 	</a:t>
            </a:r>
          </a:p>
          <a:p>
            <a:pPr marL="0" indent="0">
              <a:buNone/>
            </a:pPr>
            <a:endParaRPr lang="da-DK" sz="1200" dirty="0"/>
          </a:p>
          <a:p>
            <a:r>
              <a:rPr lang="da-DK" dirty="0"/>
              <a:t>2 utilstrækkelig: Afdelingens undervisning er utilstrækkelig 	</a:t>
            </a:r>
          </a:p>
          <a:p>
            <a:pPr marL="0" indent="0">
              <a:buNone/>
            </a:pPr>
            <a:endParaRPr lang="da-DK" sz="1200" dirty="0"/>
          </a:p>
          <a:p>
            <a:r>
              <a:rPr lang="da-DK" dirty="0"/>
              <a:t>3 tilstrækkelig: Afdelingens undervisning er tilstrækkelig 	</a:t>
            </a:r>
          </a:p>
          <a:p>
            <a:pPr marL="0" indent="0">
              <a:buNone/>
            </a:pPr>
            <a:endParaRPr lang="da-DK" sz="1200" dirty="0"/>
          </a:p>
          <a:p>
            <a:r>
              <a:rPr lang="da-DK" dirty="0"/>
              <a:t>4 særdeles god: Afdelingens undervisning er velplanlagt og velbesøgt </a:t>
            </a:r>
          </a:p>
          <a:p>
            <a:pPr marL="0" indent="0">
              <a:buNone/>
            </a:pPr>
            <a:endParaRPr lang="da-DK" dirty="0"/>
          </a:p>
          <a:p>
            <a:endParaRPr lang="da-DK" dirty="0"/>
          </a:p>
        </p:txBody>
      </p:sp>
    </p:spTree>
    <p:extLst>
      <p:ext uri="{BB962C8B-B14F-4D97-AF65-F5344CB8AC3E}">
        <p14:creationId xmlns:p14="http://schemas.microsoft.com/office/powerpoint/2010/main" val="13872873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billede 1"/>
          <p:cNvSpPr>
            <a:spLocks noGrp="1"/>
          </p:cNvSpPr>
          <p:nvPr>
            <p:ph type="pic" idx="11"/>
          </p:nvPr>
        </p:nvSpPr>
        <p:spPr/>
        <p:txBody>
          <a:bodyPr/>
          <a:lstStyle/>
          <a:p>
            <a:endParaRPr lang="da-DK"/>
          </a:p>
        </p:txBody>
      </p:sp>
      <p:sp>
        <p:nvSpPr>
          <p:cNvPr id="3" name="Tekstfelt 2"/>
          <p:cNvSpPr txBox="1"/>
          <p:nvPr/>
        </p:nvSpPr>
        <p:spPr>
          <a:xfrm>
            <a:off x="264939" y="189434"/>
            <a:ext cx="6912768" cy="707886"/>
          </a:xfrm>
          <a:prstGeom prst="rect">
            <a:avLst/>
          </a:prstGeom>
          <a:noFill/>
        </p:spPr>
        <p:txBody>
          <a:bodyPr wrap="square" rtlCol="0">
            <a:spAutoFit/>
          </a:bodyPr>
          <a:lstStyle/>
          <a:p>
            <a:r>
              <a:rPr lang="da-DK" sz="4000" b="1" dirty="0"/>
              <a:t>Hvad gør vi i dag?</a:t>
            </a:r>
          </a:p>
        </p:txBody>
      </p:sp>
    </p:spTree>
    <p:extLst>
      <p:ext uri="{BB962C8B-B14F-4D97-AF65-F5344CB8AC3E}">
        <p14:creationId xmlns:p14="http://schemas.microsoft.com/office/powerpoint/2010/main" val="4058388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0187" y="333450"/>
            <a:ext cx="10082625" cy="936104"/>
          </a:xfrm>
        </p:spPr>
        <p:txBody>
          <a:bodyPr/>
          <a:lstStyle/>
          <a:p>
            <a:r>
              <a:rPr lang="da-DK" sz="4000" dirty="0"/>
              <a:t>Tema 1 Introduktion til afdelingen </a:t>
            </a:r>
            <a:r>
              <a:rPr lang="da-DK" b="0" dirty="0"/>
              <a:t>	</a:t>
            </a:r>
            <a:br>
              <a:rPr lang="da-DK" b="0" dirty="0"/>
            </a:br>
            <a:endParaRPr lang="da-DK" dirty="0"/>
          </a:p>
        </p:txBody>
      </p:sp>
      <p:sp>
        <p:nvSpPr>
          <p:cNvPr id="3" name="Pladsholder til indhold 2"/>
          <p:cNvSpPr>
            <a:spLocks noGrp="1"/>
          </p:cNvSpPr>
          <p:nvPr>
            <p:ph idx="1"/>
          </p:nvPr>
        </p:nvSpPr>
        <p:spPr>
          <a:xfrm>
            <a:off x="720187" y="1053530"/>
            <a:ext cx="11138040" cy="5137972"/>
          </a:xfrm>
        </p:spPr>
        <p:txBody>
          <a:bodyPr/>
          <a:lstStyle/>
          <a:p>
            <a:pPr marL="0" indent="0">
              <a:buNone/>
            </a:pPr>
            <a:r>
              <a:rPr lang="da-DK" sz="2000" dirty="0"/>
              <a:t>Bør være skriftlig og mundtlig (personlig) samt gennemføres i forbindelse med ansættelsens start. </a:t>
            </a:r>
          </a:p>
          <a:p>
            <a:pPr marL="0" indent="0">
              <a:buNone/>
            </a:pPr>
            <a:endParaRPr lang="da-DK" sz="2000" dirty="0"/>
          </a:p>
          <a:p>
            <a:pPr marL="0" indent="0">
              <a:buNone/>
            </a:pPr>
            <a:r>
              <a:rPr lang="da-DK" sz="2000" dirty="0"/>
              <a:t>Den skriftlige information bør fremsendes 14 dage før start.</a:t>
            </a:r>
          </a:p>
          <a:p>
            <a:pPr marL="0" indent="0">
              <a:buNone/>
            </a:pPr>
            <a:r>
              <a:rPr lang="da-DK" sz="2000" dirty="0"/>
              <a:t> </a:t>
            </a:r>
          </a:p>
          <a:p>
            <a:pPr marL="0" indent="0">
              <a:buNone/>
            </a:pPr>
            <a:r>
              <a:rPr lang="da-DK" sz="2000" dirty="0"/>
              <a:t>Introduktionen bør omfatte alle afsnit i afdelingen, med fokus på uddannelseslægens arbejdsfunktioner og målrettet den enkeltes behov. 	</a:t>
            </a:r>
          </a:p>
          <a:p>
            <a:pPr marL="0" indent="0">
              <a:buNone/>
            </a:pPr>
            <a:endParaRPr lang="da-DK" dirty="0"/>
          </a:p>
        </p:txBody>
      </p:sp>
    </p:spTree>
    <p:extLst>
      <p:ext uri="{BB962C8B-B14F-4D97-AF65-F5344CB8AC3E}">
        <p14:creationId xmlns:p14="http://schemas.microsoft.com/office/powerpoint/2010/main" val="21964423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08955" y="117426"/>
            <a:ext cx="11138040" cy="1152128"/>
          </a:xfrm>
        </p:spPr>
        <p:txBody>
          <a:bodyPr/>
          <a:lstStyle/>
          <a:p>
            <a:r>
              <a:rPr lang="da-DK" sz="4000" dirty="0"/>
              <a:t>Tema 13 </a:t>
            </a:r>
            <a:br>
              <a:rPr lang="da-DK" sz="4000" dirty="0"/>
            </a:br>
            <a:r>
              <a:rPr lang="da-DK" sz="4000" dirty="0"/>
              <a:t>Konferencernes læringsværdi	</a:t>
            </a:r>
          </a:p>
        </p:txBody>
      </p:sp>
      <p:sp>
        <p:nvSpPr>
          <p:cNvPr id="3" name="Pladsholder til indhold 2"/>
          <p:cNvSpPr>
            <a:spLocks noGrp="1"/>
          </p:cNvSpPr>
          <p:nvPr>
            <p:ph idx="1"/>
          </p:nvPr>
        </p:nvSpPr>
        <p:spPr>
          <a:xfrm>
            <a:off x="415986" y="981522"/>
            <a:ext cx="10082625" cy="5137972"/>
          </a:xfrm>
        </p:spPr>
        <p:txBody>
          <a:bodyPr/>
          <a:lstStyle/>
          <a:p>
            <a:pPr marL="0" indent="0">
              <a:buNone/>
            </a:pPr>
            <a:r>
              <a:rPr lang="da-DK" dirty="0"/>
              <a:t>Læringsudbyttet bør være tydeligt og </a:t>
            </a:r>
            <a:r>
              <a:rPr lang="da-DK" dirty="0" err="1"/>
              <a:t>frem-met</a:t>
            </a:r>
            <a:r>
              <a:rPr lang="da-DK" dirty="0"/>
              <a:t> mest muligt. Bortset fra egentlig </a:t>
            </a:r>
            <a:r>
              <a:rPr lang="da-DK" dirty="0" err="1"/>
              <a:t>afrap-portering</a:t>
            </a:r>
            <a:r>
              <a:rPr lang="da-DK" dirty="0"/>
              <a:t> bør åben, faglig og inddragende diskussion af cases, problemer og løsninger vurderes positivt. 	</a:t>
            </a:r>
          </a:p>
          <a:p>
            <a:pPr marL="0" indent="0">
              <a:buNone/>
            </a:pPr>
            <a:r>
              <a:rPr lang="da-DK" dirty="0"/>
              <a:t>	</a:t>
            </a:r>
          </a:p>
          <a:p>
            <a:pPr marL="0" indent="0">
              <a:buNone/>
            </a:pPr>
            <a:r>
              <a:rPr lang="da-DK" dirty="0"/>
              <a:t>	</a:t>
            </a:r>
          </a:p>
          <a:p>
            <a:pPr marL="0" indent="0">
              <a:buNone/>
            </a:pPr>
            <a:endParaRPr lang="da-DK" dirty="0"/>
          </a:p>
        </p:txBody>
      </p:sp>
    </p:spTree>
    <p:extLst>
      <p:ext uri="{BB962C8B-B14F-4D97-AF65-F5344CB8AC3E}">
        <p14:creationId xmlns:p14="http://schemas.microsoft.com/office/powerpoint/2010/main" val="80447228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0186" y="261442"/>
            <a:ext cx="10994025" cy="504056"/>
          </a:xfrm>
        </p:spPr>
        <p:txBody>
          <a:bodyPr/>
          <a:lstStyle/>
          <a:p>
            <a:r>
              <a:rPr lang="da-DK" dirty="0"/>
              <a:t>Score for konferencernes læringsværdi</a:t>
            </a:r>
          </a:p>
        </p:txBody>
      </p:sp>
      <p:sp>
        <p:nvSpPr>
          <p:cNvPr id="3" name="Pladsholder til indhold 2"/>
          <p:cNvSpPr>
            <a:spLocks noGrp="1"/>
          </p:cNvSpPr>
          <p:nvPr>
            <p:ph idx="1"/>
          </p:nvPr>
        </p:nvSpPr>
        <p:spPr>
          <a:xfrm>
            <a:off x="713534" y="2493690"/>
            <a:ext cx="11282056" cy="4633916"/>
          </a:xfrm>
        </p:spPr>
        <p:txBody>
          <a:bodyPr/>
          <a:lstStyle/>
          <a:p>
            <a:r>
              <a:rPr lang="da-DK" dirty="0"/>
              <a:t>1 problematisk: Konferenserne har ingen læringsværdi 	</a:t>
            </a:r>
          </a:p>
          <a:p>
            <a:pPr marL="0" indent="0">
              <a:buNone/>
            </a:pPr>
            <a:endParaRPr lang="da-DK" sz="1200" dirty="0"/>
          </a:p>
          <a:p>
            <a:r>
              <a:rPr lang="da-DK" dirty="0"/>
              <a:t>2 utilstrækkelig: Konferencernes lærings-værdi er utilstrækkelig 	</a:t>
            </a:r>
          </a:p>
          <a:p>
            <a:pPr marL="0" indent="0">
              <a:buNone/>
            </a:pPr>
            <a:endParaRPr lang="da-DK" sz="1200" dirty="0"/>
          </a:p>
          <a:p>
            <a:r>
              <a:rPr lang="da-DK" dirty="0"/>
              <a:t>3 tilstrækkelig: Konferencernes læ-</a:t>
            </a:r>
            <a:r>
              <a:rPr lang="da-DK" dirty="0" err="1"/>
              <a:t>ringsværdi</a:t>
            </a:r>
            <a:r>
              <a:rPr lang="da-DK" dirty="0"/>
              <a:t> er tilstrækkelig 	</a:t>
            </a:r>
          </a:p>
          <a:p>
            <a:pPr marL="0" indent="0">
              <a:buNone/>
            </a:pPr>
            <a:endParaRPr lang="da-DK" sz="1200" dirty="0"/>
          </a:p>
          <a:p>
            <a:r>
              <a:rPr lang="da-DK" dirty="0"/>
              <a:t>4 særdeles god: Konferencerne har stor læringsværdi 	</a:t>
            </a:r>
          </a:p>
          <a:p>
            <a:pPr marL="0" indent="0">
              <a:buNone/>
            </a:pPr>
            <a:endParaRPr lang="da-DK" dirty="0"/>
          </a:p>
          <a:p>
            <a:pPr marL="0" indent="0">
              <a:buNone/>
            </a:pPr>
            <a:endParaRPr lang="da-DK" dirty="0"/>
          </a:p>
          <a:p>
            <a:endParaRPr lang="da-DK" dirty="0"/>
          </a:p>
        </p:txBody>
      </p:sp>
    </p:spTree>
    <p:extLst>
      <p:ext uri="{BB962C8B-B14F-4D97-AF65-F5344CB8AC3E}">
        <p14:creationId xmlns:p14="http://schemas.microsoft.com/office/powerpoint/2010/main" val="6906080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billede 1"/>
          <p:cNvSpPr>
            <a:spLocks noGrp="1"/>
          </p:cNvSpPr>
          <p:nvPr>
            <p:ph type="pic" idx="11"/>
          </p:nvPr>
        </p:nvSpPr>
        <p:spPr/>
        <p:txBody>
          <a:bodyPr/>
          <a:lstStyle/>
          <a:p>
            <a:endParaRPr lang="da-DK"/>
          </a:p>
        </p:txBody>
      </p:sp>
      <p:sp>
        <p:nvSpPr>
          <p:cNvPr id="3" name="Tekstfelt 2"/>
          <p:cNvSpPr txBox="1"/>
          <p:nvPr/>
        </p:nvSpPr>
        <p:spPr>
          <a:xfrm>
            <a:off x="264939" y="189434"/>
            <a:ext cx="6912768" cy="707886"/>
          </a:xfrm>
          <a:prstGeom prst="rect">
            <a:avLst/>
          </a:prstGeom>
          <a:noFill/>
        </p:spPr>
        <p:txBody>
          <a:bodyPr wrap="square" rtlCol="0">
            <a:spAutoFit/>
          </a:bodyPr>
          <a:lstStyle/>
          <a:p>
            <a:r>
              <a:rPr lang="da-DK" sz="4000" b="1" dirty="0"/>
              <a:t>Hvad gør vi i dag?</a:t>
            </a:r>
          </a:p>
        </p:txBody>
      </p:sp>
    </p:spTree>
    <p:extLst>
      <p:ext uri="{BB962C8B-B14F-4D97-AF65-F5344CB8AC3E}">
        <p14:creationId xmlns:p14="http://schemas.microsoft.com/office/powerpoint/2010/main" val="1505605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06075" y="585478"/>
            <a:ext cx="10082625" cy="936104"/>
          </a:xfrm>
        </p:spPr>
        <p:txBody>
          <a:bodyPr/>
          <a:lstStyle/>
          <a:p>
            <a:r>
              <a:rPr lang="da-DK" sz="4000" dirty="0"/>
              <a:t>Tema 14 Læring og kompetencevurdering 	</a:t>
            </a:r>
            <a:br>
              <a:rPr lang="da-DK" b="0" dirty="0"/>
            </a:br>
            <a:endParaRPr lang="da-DK" dirty="0"/>
          </a:p>
        </p:txBody>
      </p:sp>
      <p:sp>
        <p:nvSpPr>
          <p:cNvPr id="3" name="Pladsholder til indhold 2"/>
          <p:cNvSpPr>
            <a:spLocks noGrp="1"/>
          </p:cNvSpPr>
          <p:nvPr>
            <p:ph idx="1"/>
          </p:nvPr>
        </p:nvSpPr>
        <p:spPr>
          <a:xfrm>
            <a:off x="706075" y="1521582"/>
            <a:ext cx="10720104" cy="4993956"/>
          </a:xfrm>
        </p:spPr>
        <p:txBody>
          <a:bodyPr/>
          <a:lstStyle/>
          <a:p>
            <a:pPr marL="0" indent="0">
              <a:buNone/>
            </a:pPr>
            <a:r>
              <a:rPr lang="da-DK" dirty="0"/>
              <a:t>Et centralt tema. Struktureret læring, vejledning, supervision og feedback bør fremmes i alle relevante arbejdsfunktioner, særligt når disse er målbærende. Kompetencevurdering bør være planlagt og struktureret. Det er et plus, hvis skemaer til objektiv vurdering og andre målbare metoder anvendes. Helhedsvurderinger af komplekse mål (fx 360° feedback) bør anvendes i afdelingen. 	</a:t>
            </a:r>
          </a:p>
          <a:p>
            <a:pPr marL="0" indent="0">
              <a:buNone/>
            </a:pPr>
            <a:endParaRPr lang="da-DK" dirty="0"/>
          </a:p>
        </p:txBody>
      </p:sp>
    </p:spTree>
    <p:extLst>
      <p:ext uri="{BB962C8B-B14F-4D97-AF65-F5344CB8AC3E}">
        <p14:creationId xmlns:p14="http://schemas.microsoft.com/office/powerpoint/2010/main" val="37782803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36947" y="117426"/>
            <a:ext cx="11089232" cy="504056"/>
          </a:xfrm>
        </p:spPr>
        <p:txBody>
          <a:bodyPr/>
          <a:lstStyle/>
          <a:p>
            <a:r>
              <a:rPr lang="da-DK" dirty="0"/>
              <a:t>Score for læring og kompetencevurdering:</a:t>
            </a:r>
          </a:p>
        </p:txBody>
      </p:sp>
      <p:sp>
        <p:nvSpPr>
          <p:cNvPr id="3" name="Pladsholder til indhold 2"/>
          <p:cNvSpPr>
            <a:spLocks noGrp="1"/>
          </p:cNvSpPr>
          <p:nvPr>
            <p:ph idx="1"/>
          </p:nvPr>
        </p:nvSpPr>
        <p:spPr>
          <a:xfrm>
            <a:off x="309317" y="2493690"/>
            <a:ext cx="11707547" cy="4633916"/>
          </a:xfrm>
        </p:spPr>
        <p:txBody>
          <a:bodyPr/>
          <a:lstStyle/>
          <a:p>
            <a:r>
              <a:rPr lang="da-DK" sz="2800" dirty="0"/>
              <a:t>1 problematisk: Læring og kompetencevurdering gennemføres ikke for uddannelseslæger 	</a:t>
            </a:r>
          </a:p>
          <a:p>
            <a:pPr marL="0" indent="0">
              <a:buNone/>
            </a:pPr>
            <a:endParaRPr lang="da-DK" sz="1200" dirty="0"/>
          </a:p>
          <a:p>
            <a:r>
              <a:rPr lang="da-DK" sz="2800" dirty="0"/>
              <a:t>2 utilstrækkelig: Læring og kompetencevurdering af uddannelses-lægerne er utilstrækkelig (fx ikke struktureret og uden brug af kompetencevurderingsmetoder) 	</a:t>
            </a:r>
          </a:p>
          <a:p>
            <a:pPr marL="0" indent="0">
              <a:buNone/>
            </a:pPr>
            <a:endParaRPr lang="da-DK" sz="1200" dirty="0"/>
          </a:p>
          <a:p>
            <a:r>
              <a:rPr lang="da-DK" sz="2800" dirty="0"/>
              <a:t>3 tilstrækkelig: Læring og kompetencevurdering af uddannelseslægerne gennemføres og er tilstrækkelig</a:t>
            </a:r>
          </a:p>
          <a:p>
            <a:pPr marL="0" indent="0">
              <a:buNone/>
            </a:pPr>
            <a:endParaRPr lang="da-DK" sz="1200" dirty="0"/>
          </a:p>
          <a:p>
            <a:r>
              <a:rPr lang="da-DK" sz="2800" dirty="0"/>
              <a:t>4 særdeles god: Der er fokus på læring og kompetencevurdering, der gennemføres systematisk for alle uddannelseslæger </a:t>
            </a:r>
            <a:r>
              <a:rPr lang="da-DK" dirty="0"/>
              <a:t>	</a:t>
            </a:r>
          </a:p>
          <a:p>
            <a:pPr marL="0" indent="0">
              <a:buNone/>
            </a:pPr>
            <a:endParaRPr lang="da-DK" dirty="0"/>
          </a:p>
          <a:p>
            <a:pPr marL="0" indent="0">
              <a:buNone/>
            </a:pPr>
            <a:endParaRPr lang="da-DK" dirty="0"/>
          </a:p>
          <a:p>
            <a:endParaRPr lang="da-DK" dirty="0"/>
          </a:p>
        </p:txBody>
      </p:sp>
    </p:spTree>
    <p:extLst>
      <p:ext uri="{BB962C8B-B14F-4D97-AF65-F5344CB8AC3E}">
        <p14:creationId xmlns:p14="http://schemas.microsoft.com/office/powerpoint/2010/main" val="24887977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billede 1"/>
          <p:cNvSpPr>
            <a:spLocks noGrp="1"/>
          </p:cNvSpPr>
          <p:nvPr>
            <p:ph type="pic" idx="11"/>
          </p:nvPr>
        </p:nvSpPr>
        <p:spPr/>
        <p:txBody>
          <a:bodyPr/>
          <a:lstStyle/>
          <a:p>
            <a:endParaRPr lang="da-DK"/>
          </a:p>
        </p:txBody>
      </p:sp>
      <p:sp>
        <p:nvSpPr>
          <p:cNvPr id="3" name="Tekstfelt 2"/>
          <p:cNvSpPr txBox="1"/>
          <p:nvPr/>
        </p:nvSpPr>
        <p:spPr>
          <a:xfrm>
            <a:off x="264939" y="189434"/>
            <a:ext cx="6912768" cy="707886"/>
          </a:xfrm>
          <a:prstGeom prst="rect">
            <a:avLst/>
          </a:prstGeom>
          <a:noFill/>
        </p:spPr>
        <p:txBody>
          <a:bodyPr wrap="square" rtlCol="0">
            <a:spAutoFit/>
          </a:bodyPr>
          <a:lstStyle/>
          <a:p>
            <a:r>
              <a:rPr lang="da-DK" sz="4000" b="1" dirty="0"/>
              <a:t>Hvad gør vi i dag?</a:t>
            </a:r>
          </a:p>
        </p:txBody>
      </p:sp>
    </p:spTree>
    <p:extLst>
      <p:ext uri="{BB962C8B-B14F-4D97-AF65-F5344CB8AC3E}">
        <p14:creationId xmlns:p14="http://schemas.microsoft.com/office/powerpoint/2010/main" val="34029717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80963" y="693490"/>
            <a:ext cx="10082625" cy="936104"/>
          </a:xfrm>
        </p:spPr>
        <p:txBody>
          <a:bodyPr/>
          <a:lstStyle/>
          <a:p>
            <a:r>
              <a:rPr lang="da-DK" sz="4000" dirty="0"/>
              <a:t>Tema 15 Arbejdstilrettelæggelse</a:t>
            </a:r>
            <a:br>
              <a:rPr lang="da-DK" b="0" dirty="0"/>
            </a:br>
            <a:br>
              <a:rPr lang="da-DK" b="0" dirty="0"/>
            </a:br>
            <a:endParaRPr lang="da-DK" dirty="0"/>
          </a:p>
        </p:txBody>
      </p:sp>
      <p:sp>
        <p:nvSpPr>
          <p:cNvPr id="3" name="Pladsholder til indhold 2"/>
          <p:cNvSpPr>
            <a:spLocks noGrp="1"/>
          </p:cNvSpPr>
          <p:nvPr>
            <p:ph idx="1"/>
          </p:nvPr>
        </p:nvSpPr>
        <p:spPr>
          <a:xfrm>
            <a:off x="720187" y="1053530"/>
            <a:ext cx="10082625" cy="5137972"/>
          </a:xfrm>
        </p:spPr>
        <p:txBody>
          <a:bodyPr/>
          <a:lstStyle/>
          <a:p>
            <a:pPr marL="0" indent="0">
              <a:buNone/>
            </a:pPr>
            <a:r>
              <a:rPr lang="da-DK" dirty="0"/>
              <a:t>Det er væsentligt at arbejdstilrettelæggelsen så vidt muligt understøtter kompetenceerhvervelse og - udvikling. De enkelte uddannelseslægers kompetencestatus bør være synlig ved arbejdstilrettelæggelsen 	</a:t>
            </a:r>
          </a:p>
          <a:p>
            <a:pPr marL="0" indent="0">
              <a:buNone/>
            </a:pPr>
            <a:endParaRPr lang="da-DK" dirty="0"/>
          </a:p>
          <a:p>
            <a:pPr marL="0" indent="0">
              <a:buNone/>
            </a:pPr>
            <a:r>
              <a:rPr lang="da-DK" dirty="0"/>
              <a:t>	</a:t>
            </a:r>
          </a:p>
          <a:p>
            <a:pPr marL="0" indent="0">
              <a:buNone/>
            </a:pPr>
            <a:endParaRPr lang="da-DK" dirty="0"/>
          </a:p>
        </p:txBody>
      </p:sp>
    </p:spTree>
    <p:extLst>
      <p:ext uri="{BB962C8B-B14F-4D97-AF65-F5344CB8AC3E}">
        <p14:creationId xmlns:p14="http://schemas.microsoft.com/office/powerpoint/2010/main" val="301682264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36947" y="189434"/>
            <a:ext cx="10082625" cy="504056"/>
          </a:xfrm>
        </p:spPr>
        <p:txBody>
          <a:bodyPr/>
          <a:lstStyle/>
          <a:p>
            <a:r>
              <a:rPr lang="da-DK" dirty="0"/>
              <a:t>Score for arbejdstilrettelæggelse:</a:t>
            </a:r>
          </a:p>
        </p:txBody>
      </p:sp>
      <p:sp>
        <p:nvSpPr>
          <p:cNvPr id="3" name="Pladsholder til indhold 2"/>
          <p:cNvSpPr>
            <a:spLocks noGrp="1"/>
          </p:cNvSpPr>
          <p:nvPr>
            <p:ph idx="1"/>
          </p:nvPr>
        </p:nvSpPr>
        <p:spPr>
          <a:xfrm>
            <a:off x="309317" y="2493690"/>
            <a:ext cx="11282056" cy="4633916"/>
          </a:xfrm>
        </p:spPr>
        <p:txBody>
          <a:bodyPr/>
          <a:lstStyle/>
          <a:p>
            <a:r>
              <a:rPr lang="da-DK" dirty="0"/>
              <a:t>1 problematisk: Arbejdstilrettelæggelsen tager ikke hensyn til videreuddannelse af læger 	</a:t>
            </a:r>
          </a:p>
          <a:p>
            <a:pPr marL="0" indent="0">
              <a:buNone/>
            </a:pPr>
            <a:endParaRPr lang="da-DK" sz="1200" dirty="0"/>
          </a:p>
          <a:p>
            <a:r>
              <a:rPr lang="da-DK" dirty="0"/>
              <a:t>2 utilstrækkelig: Arbejdstilrettelæggelsen tager kun i mindre grad hensyn til lægernes videreuddannelse </a:t>
            </a:r>
          </a:p>
          <a:p>
            <a:pPr marL="0" indent="0">
              <a:buNone/>
            </a:pPr>
            <a:endParaRPr lang="da-DK" sz="1200" dirty="0"/>
          </a:p>
          <a:p>
            <a:r>
              <a:rPr lang="da-DK" dirty="0"/>
              <a:t>3 tilstrækkelig: Arbejdstilrettelæggelsen tager i tilstrækkelig grad hensyn til lægernes videreuddannelse 	</a:t>
            </a:r>
          </a:p>
          <a:p>
            <a:pPr marL="0" indent="0">
              <a:buNone/>
            </a:pPr>
            <a:endParaRPr lang="da-DK" sz="1200" dirty="0"/>
          </a:p>
          <a:p>
            <a:r>
              <a:rPr lang="da-DK" dirty="0"/>
              <a:t>4 særdeles god: Arbejdstilrettelæggelsen tager i høj grad hensyn til individuelle læringsbeho</a:t>
            </a:r>
            <a:r>
              <a:rPr lang="da-DK" b="1" dirty="0"/>
              <a:t>v	</a:t>
            </a:r>
          </a:p>
          <a:p>
            <a:pPr marL="0" indent="0">
              <a:buNone/>
            </a:pPr>
            <a:r>
              <a:rPr lang="da-DK" dirty="0"/>
              <a:t>	</a:t>
            </a:r>
          </a:p>
          <a:p>
            <a:pPr marL="0" indent="0">
              <a:buNone/>
            </a:pPr>
            <a:endParaRPr lang="da-DK" dirty="0"/>
          </a:p>
          <a:p>
            <a:endParaRPr lang="da-DK" dirty="0"/>
          </a:p>
        </p:txBody>
      </p:sp>
    </p:spTree>
    <p:extLst>
      <p:ext uri="{BB962C8B-B14F-4D97-AF65-F5344CB8AC3E}">
        <p14:creationId xmlns:p14="http://schemas.microsoft.com/office/powerpoint/2010/main" val="123940773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felt 2"/>
          <p:cNvSpPr txBox="1"/>
          <p:nvPr/>
        </p:nvSpPr>
        <p:spPr>
          <a:xfrm>
            <a:off x="264939" y="189434"/>
            <a:ext cx="6912768" cy="707886"/>
          </a:xfrm>
          <a:prstGeom prst="rect">
            <a:avLst/>
          </a:prstGeom>
          <a:noFill/>
        </p:spPr>
        <p:txBody>
          <a:bodyPr wrap="square" rtlCol="0">
            <a:spAutoFit/>
          </a:bodyPr>
          <a:lstStyle/>
          <a:p>
            <a:r>
              <a:rPr lang="da-DK" sz="4000" b="1" dirty="0"/>
              <a:t>Hvad gør vi i dag?</a:t>
            </a:r>
          </a:p>
        </p:txBody>
      </p:sp>
    </p:spTree>
    <p:extLst>
      <p:ext uri="{BB962C8B-B14F-4D97-AF65-F5344CB8AC3E}">
        <p14:creationId xmlns:p14="http://schemas.microsoft.com/office/powerpoint/2010/main" val="19586168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0187" y="333450"/>
            <a:ext cx="10082625" cy="936104"/>
          </a:xfrm>
        </p:spPr>
        <p:txBody>
          <a:bodyPr/>
          <a:lstStyle/>
          <a:p>
            <a:r>
              <a:rPr lang="da-DK" sz="4000" dirty="0"/>
              <a:t>Tema 16 Læringsmiljø </a:t>
            </a:r>
            <a:r>
              <a:rPr lang="da-DK" b="0" dirty="0"/>
              <a:t>	</a:t>
            </a:r>
            <a:br>
              <a:rPr lang="da-DK" b="0" dirty="0"/>
            </a:br>
            <a:endParaRPr lang="da-DK" dirty="0"/>
          </a:p>
        </p:txBody>
      </p:sp>
      <p:sp>
        <p:nvSpPr>
          <p:cNvPr id="3" name="Pladsholder til indhold 2"/>
          <p:cNvSpPr>
            <a:spLocks noGrp="1"/>
          </p:cNvSpPr>
          <p:nvPr>
            <p:ph idx="1"/>
          </p:nvPr>
        </p:nvSpPr>
        <p:spPr>
          <a:xfrm>
            <a:off x="720187" y="1053530"/>
            <a:ext cx="10082625" cy="5137972"/>
          </a:xfrm>
        </p:spPr>
        <p:txBody>
          <a:bodyPr/>
          <a:lstStyle/>
          <a:p>
            <a:pPr marL="0" indent="0">
              <a:buNone/>
            </a:pPr>
            <a:r>
              <a:rPr lang="da-DK" dirty="0"/>
              <a:t>Et centralt tema. Et produkt af tradition, afdelingskultur, samarbejdsforhold, ledelsesform mv. Et oplevet dårligt læringsmiljø er ødelæggende for læringsudbytte. 	</a:t>
            </a:r>
          </a:p>
          <a:p>
            <a:pPr marL="0" indent="0">
              <a:buNone/>
            </a:pPr>
            <a:endParaRPr lang="da-DK" dirty="0"/>
          </a:p>
          <a:p>
            <a:pPr marL="0" indent="0">
              <a:buNone/>
            </a:pPr>
            <a:r>
              <a:rPr lang="da-DK" dirty="0"/>
              <a:t>	</a:t>
            </a:r>
          </a:p>
          <a:p>
            <a:pPr marL="0" indent="0">
              <a:buNone/>
            </a:pPr>
            <a:endParaRPr lang="da-DK" dirty="0"/>
          </a:p>
        </p:txBody>
      </p:sp>
    </p:spTree>
    <p:extLst>
      <p:ext uri="{BB962C8B-B14F-4D97-AF65-F5344CB8AC3E}">
        <p14:creationId xmlns:p14="http://schemas.microsoft.com/office/powerpoint/2010/main" val="21821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68281" y="549474"/>
            <a:ext cx="10082625" cy="504056"/>
          </a:xfrm>
        </p:spPr>
        <p:txBody>
          <a:bodyPr/>
          <a:lstStyle/>
          <a:p>
            <a:r>
              <a:rPr lang="da-DK" dirty="0"/>
              <a:t>Score for introduktion til afdelingen:</a:t>
            </a:r>
            <a:br>
              <a:rPr lang="da-DK" dirty="0"/>
            </a:br>
            <a:endParaRPr lang="da-DK" sz="1800" dirty="0">
              <a:solidFill>
                <a:schemeClr val="tx1"/>
              </a:solidFill>
            </a:endParaRPr>
          </a:p>
        </p:txBody>
      </p:sp>
      <p:sp>
        <p:nvSpPr>
          <p:cNvPr id="3" name="Pladsholder til indhold 2"/>
          <p:cNvSpPr>
            <a:spLocks noGrp="1"/>
          </p:cNvSpPr>
          <p:nvPr>
            <p:ph idx="1"/>
          </p:nvPr>
        </p:nvSpPr>
        <p:spPr>
          <a:xfrm>
            <a:off x="690430" y="1341562"/>
            <a:ext cx="11282056" cy="5281988"/>
          </a:xfrm>
        </p:spPr>
        <p:txBody>
          <a:bodyPr/>
          <a:lstStyle/>
          <a:p>
            <a:r>
              <a:rPr lang="da-DK" dirty="0"/>
              <a:t>1 problematisk: Introduktion af uddannelseslæger er mangelfuld på flere områder 	</a:t>
            </a:r>
          </a:p>
          <a:p>
            <a:pPr marL="0" indent="0">
              <a:buNone/>
            </a:pPr>
            <a:endParaRPr lang="da-DK" sz="1200" dirty="0"/>
          </a:p>
          <a:p>
            <a:r>
              <a:rPr lang="da-DK" dirty="0"/>
              <a:t>2 utilstrækkelig: Introduktionen til </a:t>
            </a:r>
            <a:r>
              <a:rPr lang="da-DK" dirty="0" err="1"/>
              <a:t>afdelin-gen</a:t>
            </a:r>
            <a:r>
              <a:rPr lang="da-DK" dirty="0"/>
              <a:t> er utilstrækkelig 	</a:t>
            </a:r>
          </a:p>
          <a:p>
            <a:pPr marL="0" indent="0">
              <a:buNone/>
            </a:pPr>
            <a:endParaRPr lang="da-DK" sz="1200" dirty="0"/>
          </a:p>
          <a:p>
            <a:r>
              <a:rPr lang="da-DK" dirty="0"/>
              <a:t>3 tilstrækkelig: Introduktionen til </a:t>
            </a:r>
            <a:r>
              <a:rPr lang="da-DK" dirty="0" err="1"/>
              <a:t>afde-lingen</a:t>
            </a:r>
            <a:r>
              <a:rPr lang="da-DK" dirty="0"/>
              <a:t> er tilstrækkelig 	</a:t>
            </a:r>
          </a:p>
          <a:p>
            <a:pPr marL="0" indent="0">
              <a:buNone/>
            </a:pPr>
            <a:endParaRPr lang="da-DK" sz="1200" dirty="0"/>
          </a:p>
          <a:p>
            <a:r>
              <a:rPr lang="da-DK" dirty="0"/>
              <a:t>4 særdeles god: Introduktionen er vel-struktureret og grundig 	</a:t>
            </a:r>
          </a:p>
          <a:p>
            <a:endParaRPr lang="da-DK" dirty="0"/>
          </a:p>
        </p:txBody>
      </p:sp>
    </p:spTree>
    <p:extLst>
      <p:ext uri="{BB962C8B-B14F-4D97-AF65-F5344CB8AC3E}">
        <p14:creationId xmlns:p14="http://schemas.microsoft.com/office/powerpoint/2010/main" val="346329669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04817" y="117426"/>
            <a:ext cx="10082625" cy="504056"/>
          </a:xfrm>
        </p:spPr>
        <p:txBody>
          <a:bodyPr/>
          <a:lstStyle/>
          <a:p>
            <a:r>
              <a:rPr lang="da-DK" dirty="0"/>
              <a:t>Score for læringsmiljø:</a:t>
            </a:r>
          </a:p>
        </p:txBody>
      </p:sp>
      <p:sp>
        <p:nvSpPr>
          <p:cNvPr id="3" name="Pladsholder til indhold 2"/>
          <p:cNvSpPr>
            <a:spLocks noGrp="1"/>
          </p:cNvSpPr>
          <p:nvPr>
            <p:ph idx="1"/>
          </p:nvPr>
        </p:nvSpPr>
        <p:spPr>
          <a:xfrm>
            <a:off x="720186" y="2225672"/>
            <a:ext cx="11282056" cy="4633916"/>
          </a:xfrm>
        </p:spPr>
        <p:txBody>
          <a:bodyPr/>
          <a:lstStyle/>
          <a:p>
            <a:r>
              <a:rPr lang="da-DK" dirty="0"/>
              <a:t>1 problematisk: Læringsmiljøet på afdelingen virker hindrende på videreuddannelse af læger 	</a:t>
            </a:r>
          </a:p>
          <a:p>
            <a:pPr marL="0" indent="0">
              <a:buNone/>
            </a:pPr>
            <a:endParaRPr lang="da-DK" sz="1200" dirty="0"/>
          </a:p>
          <a:p>
            <a:r>
              <a:rPr lang="da-DK" dirty="0"/>
              <a:t>2 utilstrækkelig: Læringsmiljøet på afdelingen er svingende 	</a:t>
            </a:r>
          </a:p>
          <a:p>
            <a:pPr marL="0" indent="0">
              <a:buNone/>
            </a:pPr>
            <a:endParaRPr lang="da-DK" sz="1200" dirty="0"/>
          </a:p>
          <a:p>
            <a:r>
              <a:rPr lang="da-DK" dirty="0"/>
              <a:t>3 tilstrækkelig: Læringsmiljøet på afdelingen er oftest godt 	</a:t>
            </a:r>
          </a:p>
          <a:p>
            <a:pPr marL="0" indent="0">
              <a:buNone/>
            </a:pPr>
            <a:endParaRPr lang="da-DK" sz="1200" b="1" dirty="0"/>
          </a:p>
          <a:p>
            <a:r>
              <a:rPr lang="da-DK" dirty="0"/>
              <a:t>4 særdeles god: Læringsmiljøet på afdelingen virker trygt og positivt og yderst befordrende for lægers videreuddannelse	</a:t>
            </a:r>
          </a:p>
          <a:p>
            <a:pPr marL="0" indent="0">
              <a:buNone/>
            </a:pPr>
            <a:endParaRPr lang="da-DK" dirty="0"/>
          </a:p>
          <a:p>
            <a:pPr marL="0" indent="0">
              <a:buNone/>
            </a:pPr>
            <a:endParaRPr lang="da-DK" dirty="0"/>
          </a:p>
          <a:p>
            <a:endParaRPr lang="da-DK" dirty="0"/>
          </a:p>
        </p:txBody>
      </p:sp>
    </p:spTree>
    <p:extLst>
      <p:ext uri="{BB962C8B-B14F-4D97-AF65-F5344CB8AC3E}">
        <p14:creationId xmlns:p14="http://schemas.microsoft.com/office/powerpoint/2010/main" val="420001065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felt 2"/>
          <p:cNvSpPr txBox="1"/>
          <p:nvPr/>
        </p:nvSpPr>
        <p:spPr>
          <a:xfrm>
            <a:off x="264939" y="189434"/>
            <a:ext cx="6912768" cy="707886"/>
          </a:xfrm>
          <a:prstGeom prst="rect">
            <a:avLst/>
          </a:prstGeom>
          <a:noFill/>
        </p:spPr>
        <p:txBody>
          <a:bodyPr wrap="square" rtlCol="0">
            <a:spAutoFit/>
          </a:bodyPr>
          <a:lstStyle/>
          <a:p>
            <a:r>
              <a:rPr lang="da-DK" sz="4000" b="1" dirty="0"/>
              <a:t>Hvad gør vi i dag?</a:t>
            </a:r>
          </a:p>
        </p:txBody>
      </p:sp>
    </p:spTree>
    <p:extLst>
      <p:ext uri="{BB962C8B-B14F-4D97-AF65-F5344CB8AC3E}">
        <p14:creationId xmlns:p14="http://schemas.microsoft.com/office/powerpoint/2010/main" val="406986965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TAK FOR HJÆLPEN!</a:t>
            </a:r>
          </a:p>
        </p:txBody>
      </p:sp>
      <p:sp>
        <p:nvSpPr>
          <p:cNvPr id="3" name="Pladsholder til indhold 2"/>
          <p:cNvSpPr>
            <a:spLocks noGrp="1"/>
          </p:cNvSpPr>
          <p:nvPr>
            <p:ph idx="1"/>
          </p:nvPr>
        </p:nvSpPr>
        <p:spPr/>
        <p:txBody>
          <a:bodyPr/>
          <a:lstStyle/>
          <a:p>
            <a:pPr marL="0" indent="0">
              <a:buNone/>
            </a:pPr>
            <a:endParaRPr lang="da-DK" dirty="0"/>
          </a:p>
        </p:txBody>
      </p:sp>
    </p:spTree>
    <p:extLst>
      <p:ext uri="{BB962C8B-B14F-4D97-AF65-F5344CB8AC3E}">
        <p14:creationId xmlns:p14="http://schemas.microsoft.com/office/powerpoint/2010/main" val="1817455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billede 1"/>
          <p:cNvSpPr>
            <a:spLocks noGrp="1"/>
          </p:cNvSpPr>
          <p:nvPr>
            <p:ph type="pic" idx="11"/>
          </p:nvPr>
        </p:nvSpPr>
        <p:spPr/>
        <p:txBody>
          <a:bodyPr/>
          <a:lstStyle/>
          <a:p>
            <a:endParaRPr lang="da-DK" dirty="0"/>
          </a:p>
        </p:txBody>
      </p:sp>
      <p:sp>
        <p:nvSpPr>
          <p:cNvPr id="3" name="Tekstfelt 2"/>
          <p:cNvSpPr txBox="1"/>
          <p:nvPr/>
        </p:nvSpPr>
        <p:spPr>
          <a:xfrm>
            <a:off x="264939" y="189434"/>
            <a:ext cx="6912768" cy="707886"/>
          </a:xfrm>
          <a:prstGeom prst="rect">
            <a:avLst/>
          </a:prstGeom>
          <a:noFill/>
        </p:spPr>
        <p:txBody>
          <a:bodyPr wrap="square" rtlCol="0">
            <a:spAutoFit/>
          </a:bodyPr>
          <a:lstStyle/>
          <a:p>
            <a:r>
              <a:rPr lang="da-DK" sz="4000" b="1" dirty="0"/>
              <a:t>Hvad gør vi i dag?</a:t>
            </a:r>
          </a:p>
        </p:txBody>
      </p:sp>
    </p:spTree>
    <p:extLst>
      <p:ext uri="{BB962C8B-B14F-4D97-AF65-F5344CB8AC3E}">
        <p14:creationId xmlns:p14="http://schemas.microsoft.com/office/powerpoint/2010/main" val="4084011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0187" y="333450"/>
            <a:ext cx="10082625" cy="936104"/>
          </a:xfrm>
        </p:spPr>
        <p:txBody>
          <a:bodyPr/>
          <a:lstStyle/>
          <a:p>
            <a:r>
              <a:rPr lang="da-DK" sz="4000" dirty="0"/>
              <a:t>Tema 2 Uddannelsesprogram</a:t>
            </a:r>
            <a:r>
              <a:rPr lang="da-DK" b="0" dirty="0"/>
              <a:t>	</a:t>
            </a:r>
            <a:br>
              <a:rPr lang="da-DK" b="0" dirty="0"/>
            </a:br>
            <a:endParaRPr lang="da-DK" dirty="0"/>
          </a:p>
        </p:txBody>
      </p:sp>
      <p:sp>
        <p:nvSpPr>
          <p:cNvPr id="3" name="Pladsholder til indhold 2"/>
          <p:cNvSpPr>
            <a:spLocks noGrp="1"/>
          </p:cNvSpPr>
          <p:nvPr>
            <p:ph idx="1"/>
          </p:nvPr>
        </p:nvSpPr>
        <p:spPr>
          <a:xfrm>
            <a:off x="720187" y="1053530"/>
            <a:ext cx="10082625" cy="5137972"/>
          </a:xfrm>
        </p:spPr>
        <p:txBody>
          <a:bodyPr/>
          <a:lstStyle/>
          <a:p>
            <a:pPr marL="0" indent="0">
              <a:buNone/>
            </a:pPr>
            <a:r>
              <a:rPr lang="da-DK" dirty="0"/>
              <a:t>Opdateret uddannelsesprogram skal foreligge for alle niveauer af uddannelseslæger. 	</a:t>
            </a:r>
          </a:p>
          <a:p>
            <a:pPr marL="0" indent="0">
              <a:buNone/>
            </a:pPr>
            <a:r>
              <a:rPr lang="da-DK" dirty="0"/>
              <a:t>	</a:t>
            </a:r>
          </a:p>
          <a:p>
            <a:pPr marL="0" indent="0">
              <a:buNone/>
            </a:pPr>
            <a:endParaRPr lang="da-DK" dirty="0"/>
          </a:p>
        </p:txBody>
      </p:sp>
    </p:spTree>
    <p:extLst>
      <p:ext uri="{BB962C8B-B14F-4D97-AF65-F5344CB8AC3E}">
        <p14:creationId xmlns:p14="http://schemas.microsoft.com/office/powerpoint/2010/main" val="2567056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68281" y="621482"/>
            <a:ext cx="10082625" cy="504056"/>
          </a:xfrm>
        </p:spPr>
        <p:txBody>
          <a:bodyPr/>
          <a:lstStyle/>
          <a:p>
            <a:r>
              <a:rPr lang="da-DK" dirty="0"/>
              <a:t>Score for uddannelsesprogram:</a:t>
            </a:r>
            <a:br>
              <a:rPr lang="da-DK" dirty="0"/>
            </a:br>
            <a:endParaRPr lang="da-DK" sz="2000" dirty="0"/>
          </a:p>
        </p:txBody>
      </p:sp>
      <p:sp>
        <p:nvSpPr>
          <p:cNvPr id="3" name="Pladsholder til indhold 2"/>
          <p:cNvSpPr>
            <a:spLocks noGrp="1"/>
          </p:cNvSpPr>
          <p:nvPr>
            <p:ph idx="1"/>
          </p:nvPr>
        </p:nvSpPr>
        <p:spPr>
          <a:xfrm>
            <a:off x="690592" y="2061642"/>
            <a:ext cx="11282056" cy="4797946"/>
          </a:xfrm>
        </p:spPr>
        <p:txBody>
          <a:bodyPr/>
          <a:lstStyle/>
          <a:p>
            <a:r>
              <a:rPr lang="da-DK" dirty="0"/>
              <a:t>1 problematisk: Meget mangelfuldt på flere områder (fx forældet eller ikke dækkende for afdelingen) </a:t>
            </a:r>
          </a:p>
          <a:p>
            <a:pPr marL="0" indent="0">
              <a:buNone/>
            </a:pPr>
            <a:endParaRPr lang="da-DK" sz="1200" dirty="0"/>
          </a:p>
          <a:p>
            <a:r>
              <a:rPr lang="da-DK" dirty="0"/>
              <a:t>2 utilstrækkelig: Uddannelsesprogrammerne er utilstrækkelige 	</a:t>
            </a:r>
          </a:p>
          <a:p>
            <a:pPr marL="0" indent="0">
              <a:buNone/>
            </a:pPr>
            <a:endParaRPr lang="da-DK" sz="1200" dirty="0"/>
          </a:p>
          <a:p>
            <a:r>
              <a:rPr lang="da-DK" dirty="0"/>
              <a:t>3 tilstrækkelig: Uddannelsesprogrammerne er tilstrækkelige 	</a:t>
            </a:r>
          </a:p>
          <a:p>
            <a:pPr marL="0" indent="0">
              <a:buNone/>
            </a:pPr>
            <a:endParaRPr lang="da-DK" sz="1200" dirty="0"/>
          </a:p>
          <a:p>
            <a:r>
              <a:rPr lang="da-DK" dirty="0"/>
              <a:t>4 særdeles god: Velstruktureret og vel-planlagt ift. overordnede formål 	</a:t>
            </a:r>
          </a:p>
          <a:p>
            <a:pPr marL="0" indent="0">
              <a:buNone/>
            </a:pPr>
            <a:endParaRPr lang="da-DK" dirty="0"/>
          </a:p>
          <a:p>
            <a:endParaRPr lang="da-DK" dirty="0"/>
          </a:p>
        </p:txBody>
      </p:sp>
    </p:spTree>
    <p:extLst>
      <p:ext uri="{BB962C8B-B14F-4D97-AF65-F5344CB8AC3E}">
        <p14:creationId xmlns:p14="http://schemas.microsoft.com/office/powerpoint/2010/main" val="1442778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billede 1"/>
          <p:cNvSpPr>
            <a:spLocks noGrp="1"/>
          </p:cNvSpPr>
          <p:nvPr>
            <p:ph type="pic" idx="11"/>
          </p:nvPr>
        </p:nvSpPr>
        <p:spPr/>
        <p:txBody>
          <a:bodyPr/>
          <a:lstStyle/>
          <a:p>
            <a:endParaRPr lang="da-DK"/>
          </a:p>
        </p:txBody>
      </p:sp>
      <p:sp>
        <p:nvSpPr>
          <p:cNvPr id="3" name="Tekstfelt 2"/>
          <p:cNvSpPr txBox="1"/>
          <p:nvPr/>
        </p:nvSpPr>
        <p:spPr>
          <a:xfrm>
            <a:off x="264939" y="189434"/>
            <a:ext cx="6912768" cy="707886"/>
          </a:xfrm>
          <a:prstGeom prst="rect">
            <a:avLst/>
          </a:prstGeom>
          <a:noFill/>
        </p:spPr>
        <p:txBody>
          <a:bodyPr wrap="square" rtlCol="0">
            <a:spAutoFit/>
          </a:bodyPr>
          <a:lstStyle/>
          <a:p>
            <a:r>
              <a:rPr lang="da-DK" sz="4000" b="1" dirty="0"/>
              <a:t>Hvad gør vi i dag?</a:t>
            </a:r>
          </a:p>
        </p:txBody>
      </p:sp>
    </p:spTree>
    <p:extLst>
      <p:ext uri="{BB962C8B-B14F-4D97-AF65-F5344CB8AC3E}">
        <p14:creationId xmlns:p14="http://schemas.microsoft.com/office/powerpoint/2010/main" val="249821168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RM-farver&amp;quot;&quot;/&gt;&lt;property id=&quot;20307&quot; value=&quot;256&quot;/&gt;&lt;/object&gt;&lt;object type=&quot;3&quot; unique_id=&quot;10005&quot;&gt;&lt;property id=&quot;20148&quot; value=&quot;5&quot;/&gt;&lt;property id=&quot;20300&quot; value=&quot;Slide 3 - &amp;quot;RM med petrol&amp;quot;&quot;/&gt;&lt;property id=&quot;20307&quot; value=&quot;257&quot;/&gt;&lt;/object&gt;&lt;object type=&quot;3&quot; unique_id=&quot;10006&quot;&gt;&lt;property id=&quot;20148&quot; value=&quot;5&quot;/&gt;&lt;property id=&quot;20300&quot; value=&quot;Slide 2 - &amp;quot;Overskrift&amp;quot;&quot;/&gt;&lt;property id=&quot;20307&quot; value=&quot;260&quot;/&gt;&lt;/object&gt;&lt;object type=&quot;3&quot; unique_id=&quot;10007&quot;&gt;&lt;property id=&quot;20148&quot; value=&quot;5&quot;/&gt;&lt;property id=&quot;20300&quot; value=&quot;Slide 4 - &amp;quot;Overskrift&amp;quot;&quot;/&gt;&lt;property id=&quot;20307&quot; value=&quot;261&quot;/&gt;&lt;/object&gt;&lt;object type=&quot;3&quot; unique_id=&quot;10008&quot;&gt;&lt;property id=&quot;20148&quot; value=&quot;5&quot;/&gt;&lt;property id=&quot;20300&quot; value=&quot;Slide 5 - &amp;quot;RM med grøn&amp;quot;&quot;/&gt;&lt;property id=&quot;20307&quot; value=&quot;258&quot;/&gt;&lt;/object&gt;&lt;object type=&quot;3&quot; unique_id=&quot;10009&quot;&gt;&lt;property id=&quot;20148&quot; value=&quot;5&quot;/&gt;&lt;property id=&quot;20300&quot; value=&quot;Slide 6 - &amp;quot;Overskrift&amp;quot;&quot;/&gt;&lt;property id=&quot;20307&quot; value=&quot;262&quot;/&gt;&lt;/object&gt;&lt;object type=&quot;3&quot; unique_id=&quot;10010&quot;&gt;&lt;property id=&quot;20148&quot; value=&quot;5&quot;/&gt;&lt;property id=&quot;20300&quot; value=&quot;Slide 7 - &amp;quot;RM med orange&amp;quot;&quot;/&gt;&lt;property id=&quot;20307&quot; value=&quot;259&quot;/&gt;&lt;/object&gt;&lt;object type=&quot;3&quot; unique_id=&quot;10011&quot;&gt;&lt;property id=&quot;20148&quot; value=&quot;5&quot;/&gt;&lt;property id=&quot;20300&quot; value=&quot;Slide 8 - &amp;quot;Overskrift&amp;quot;&quot;/&gt;&lt;property id=&quot;20307&quot; value=&quot;263&quot;/&gt;&lt;/object&gt;&lt;/object&gt;&lt;/object&gt;&lt;/database&gt;"/>
  <p:tag name="SECTOMILLISECCONVERTED" val="1"/>
</p:tagLst>
</file>

<file path=ppt/theme/theme1.xml><?xml version="1.0" encoding="utf-8"?>
<a:theme xmlns:a="http://schemas.openxmlformats.org/drawingml/2006/main" name="RM-multicolour_16-9_v02">
  <a:themeElements>
    <a:clrScheme name="RM Multicolour2">
      <a:dk1>
        <a:srgbClr val="000000"/>
      </a:dk1>
      <a:lt1>
        <a:srgbClr val="FFFFFF"/>
      </a:lt1>
      <a:dk2>
        <a:srgbClr val="990033"/>
      </a:dk2>
      <a:lt2>
        <a:srgbClr val="EFECE6"/>
      </a:lt2>
      <a:accent1>
        <a:srgbClr val="CCCC66"/>
      </a:accent1>
      <a:accent2>
        <a:srgbClr val="256575"/>
      </a:accent2>
      <a:accent3>
        <a:srgbClr val="CC6633"/>
      </a:accent3>
      <a:accent4>
        <a:srgbClr val="9B9B50"/>
      </a:accent4>
      <a:accent5>
        <a:srgbClr val="84715E"/>
      </a:accent5>
      <a:accent6>
        <a:srgbClr val="990033"/>
      </a:accent6>
      <a:hlink>
        <a:srgbClr val="990033"/>
      </a:hlink>
      <a:folHlink>
        <a:srgbClr val="113F49"/>
      </a:folHlink>
    </a:clrScheme>
    <a:fontScheme name="01a_RMdias_BRED">
      <a:majorFont>
        <a:latin typeface="Verdana"/>
        <a:ea typeface=""/>
        <a:cs typeface=""/>
      </a:majorFont>
      <a:minorFont>
        <a:latin typeface="Verdana"/>
        <a:ea typeface=""/>
        <a:cs typeface=""/>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cap="sq">
          <a:solidFill>
            <a:schemeClr val="tx1"/>
          </a:solidFill>
        </a:ln>
      </a:spPr>
      <a:bodyPr rtlCol="0" anchor="ctr"/>
      <a:lstStyle>
        <a:defPPr algn="ctr">
          <a:defRPr dirty="0">
            <a:solidFill>
              <a:srgbClr val="3F3018"/>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a-DK" altLang="da-DK" sz="24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01a_RMdias_BRED 1">
        <a:dk1>
          <a:srgbClr val="3F3018"/>
        </a:dk1>
        <a:lt1>
          <a:srgbClr val="FFFFFF"/>
        </a:lt1>
        <a:dk2>
          <a:srgbClr val="990033"/>
        </a:dk2>
        <a:lt2>
          <a:srgbClr val="D2D2D2"/>
        </a:lt2>
        <a:accent1>
          <a:srgbClr val="E3DFD4"/>
        </a:accent1>
        <a:accent2>
          <a:srgbClr val="84715E"/>
        </a:accent2>
        <a:accent3>
          <a:srgbClr val="FFFFFF"/>
        </a:accent3>
        <a:accent4>
          <a:srgbClr val="342713"/>
        </a:accent4>
        <a:accent5>
          <a:srgbClr val="EFECE6"/>
        </a:accent5>
        <a:accent6>
          <a:srgbClr val="776654"/>
        </a:accent6>
        <a:hlink>
          <a:srgbClr val="990033"/>
        </a:hlink>
        <a:folHlink>
          <a:srgbClr val="3F3018"/>
        </a:folHlink>
      </a:clrScheme>
      <a:clrMap bg1="lt1" tx1="dk1" bg2="lt2" tx2="dk2" accent1="accent1" accent2="accent2" accent3="accent3" accent4="accent4" accent5="accent5" accent6="accent6" hlink="hlink" folHlink="folHlink"/>
    </a:extraClrScheme>
    <a:extraClrScheme>
      <a:clrScheme name="01a_RMdias_BRED 2">
        <a:dk1>
          <a:srgbClr val="3F3018"/>
        </a:dk1>
        <a:lt1>
          <a:srgbClr val="E3DFD4"/>
        </a:lt1>
        <a:dk2>
          <a:srgbClr val="84715E"/>
        </a:dk2>
        <a:lt2>
          <a:srgbClr val="D2D2D2"/>
        </a:lt2>
        <a:accent1>
          <a:srgbClr val="E3DFD4"/>
        </a:accent1>
        <a:accent2>
          <a:srgbClr val="84715E"/>
        </a:accent2>
        <a:accent3>
          <a:srgbClr val="EFECE6"/>
        </a:accent3>
        <a:accent4>
          <a:srgbClr val="342713"/>
        </a:accent4>
        <a:accent5>
          <a:srgbClr val="EFECE6"/>
        </a:accent5>
        <a:accent6>
          <a:srgbClr val="776654"/>
        </a:accent6>
        <a:hlink>
          <a:srgbClr val="990033"/>
        </a:hlink>
        <a:folHlink>
          <a:srgbClr val="3F3018"/>
        </a:folHlink>
      </a:clrScheme>
      <a:clrMap bg1="lt1" tx1="dk1" bg2="lt2" tx2="dk2" accent1="accent1" accent2="accent2" accent3="accent3" accent4="accent4" accent5="accent5" accent6="accent6" hlink="hlink" folHlink="folHlink"/>
    </a:extraClrScheme>
    <a:extraClrScheme>
      <a:clrScheme name="01a_RMdias_BRED 3">
        <a:dk1>
          <a:srgbClr val="760027"/>
        </a:dk1>
        <a:lt1>
          <a:srgbClr val="E3DFD4"/>
        </a:lt1>
        <a:dk2>
          <a:srgbClr val="990033"/>
        </a:dk2>
        <a:lt2>
          <a:srgbClr val="FFFFFF"/>
        </a:lt2>
        <a:accent1>
          <a:srgbClr val="E3DFD4"/>
        </a:accent1>
        <a:accent2>
          <a:srgbClr val="84715E"/>
        </a:accent2>
        <a:accent3>
          <a:srgbClr val="CAAAAD"/>
        </a:accent3>
        <a:accent4>
          <a:srgbClr val="C2BEB5"/>
        </a:accent4>
        <a:accent5>
          <a:srgbClr val="EFECE6"/>
        </a:accent5>
        <a:accent6>
          <a:srgbClr val="776654"/>
        </a:accent6>
        <a:hlink>
          <a:srgbClr val="3F3018"/>
        </a:hlink>
        <a:folHlink>
          <a:srgbClr val="3F3018"/>
        </a:folHlink>
      </a:clrScheme>
      <a:clrMap bg1="dk2" tx1="lt1" bg2="dk1" tx2="lt2" accent1="accent1" accent2="accent2" accent3="accent3" accent4="accent4" accent5="accent5" accent6="accent6" hlink="hlink" folHlink="folHlink"/>
    </a:extraClrScheme>
    <a:extraClrScheme>
      <a:clrScheme name="01a_RMdias_BRED 4">
        <a:dk1>
          <a:srgbClr val="3F3018"/>
        </a:dk1>
        <a:lt1>
          <a:srgbClr val="84715E"/>
        </a:lt1>
        <a:dk2>
          <a:srgbClr val="E3DFD4"/>
        </a:dk2>
        <a:lt2>
          <a:srgbClr val="655647"/>
        </a:lt2>
        <a:accent1>
          <a:srgbClr val="3F3018"/>
        </a:accent1>
        <a:accent2>
          <a:srgbClr val="84715E"/>
        </a:accent2>
        <a:accent3>
          <a:srgbClr val="C2BBB6"/>
        </a:accent3>
        <a:accent4>
          <a:srgbClr val="342713"/>
        </a:accent4>
        <a:accent5>
          <a:srgbClr val="AFADAB"/>
        </a:accent5>
        <a:accent6>
          <a:srgbClr val="776654"/>
        </a:accent6>
        <a:hlink>
          <a:srgbClr val="990033"/>
        </a:hlink>
        <a:folHlink>
          <a:srgbClr val="3F3018"/>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RM-multicolour_16-9_v04.potx" id="{B70F2534-6865-4AEC-B852-0218A21872F8}" vid="{C6803DDC-A865-4FF3-A9EF-6C0265BF60AB}"/>
    </a:ext>
  </a:ext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23D2B1CB988CF54C91E1272948DF710C" ma:contentTypeVersion="8" ma:contentTypeDescription="Opret et nyt dokument." ma:contentTypeScope="" ma:versionID="8dc8e00917e00a8d00e005d6aec15a9b">
  <xsd:schema xmlns:xsd="http://www.w3.org/2001/XMLSchema" xmlns:xs="http://www.w3.org/2001/XMLSchema" xmlns:p="http://schemas.microsoft.com/office/2006/metadata/properties" xmlns:ns2="900a3da4-b59f-41b5-96e8-48d551b869d4" targetNamespace="http://schemas.microsoft.com/office/2006/metadata/properties" ma:root="true" ma:fieldsID="02a3aa966c8fa97275a634e6b7f4da79" ns2:_="">
    <xsd:import namespace="900a3da4-b59f-41b5-96e8-48d551b869d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0a3da4-b59f-41b5-96e8-48d551b869d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A2A3CC0-B6F0-4C3B-B2F9-44EA6433C311}">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0B0B2192-60A0-43B0-8E69-6656743BB59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0a3da4-b59f-41b5-96e8-48d551b869d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4EBC135-8A9A-4BA4-8A86-B96B44563760}">
  <ds:schemaRefs>
    <ds:schemaRef ds:uri="http://schemas.microsoft.com/sharepoint/v3/contenttype/forms"/>
  </ds:schemaRefs>
</ds:datastoreItem>
</file>

<file path=docMetadata/LabelInfo.xml><?xml version="1.0" encoding="utf-8"?>
<clbl:labelList xmlns:clbl="http://schemas.microsoft.com/office/2020/mipLabelMetadata">
  <clbl:label id="{5ae0adb3-8717-46ff-a4b9-d0edecfe40f3}" enabled="0" method="" siteId="{5ae0adb3-8717-46ff-a4b9-d0edecfe40f3}" removed="1"/>
</clbl:labelList>
</file>

<file path=docProps/app.xml><?xml version="1.0" encoding="utf-8"?>
<Properties xmlns="http://schemas.openxmlformats.org/officeDocument/2006/extended-properties" xmlns:vt="http://schemas.openxmlformats.org/officeDocument/2006/docPropsVTypes">
  <Template>blank</Template>
  <TotalTime>22</TotalTime>
  <Words>1811</Words>
  <Application>Microsoft Office PowerPoint</Application>
  <PresentationFormat>Brugerdefineret</PresentationFormat>
  <Paragraphs>390</Paragraphs>
  <Slides>52</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52</vt:i4>
      </vt:variant>
    </vt:vector>
  </HeadingPairs>
  <TitlesOfParts>
    <vt:vector size="57" baseType="lpstr">
      <vt:lpstr>Arial</vt:lpstr>
      <vt:lpstr>Calibri</vt:lpstr>
      <vt:lpstr>Verdana</vt:lpstr>
      <vt:lpstr>Wingdings</vt:lpstr>
      <vt:lpstr>RM-multicolour_16-9_v02</vt:lpstr>
      <vt:lpstr>PowerPoint-præsentation</vt:lpstr>
      <vt:lpstr>De 16 temaer</vt:lpstr>
      <vt:lpstr>Score for afdelinger på RH Horsens </vt:lpstr>
      <vt:lpstr>Tema 1 Introduktion til afdelingen   </vt:lpstr>
      <vt:lpstr>Score for introduktion til afdelingen: </vt:lpstr>
      <vt:lpstr>PowerPoint-præsentation</vt:lpstr>
      <vt:lpstr>Tema 2 Uddannelsesprogram  </vt:lpstr>
      <vt:lpstr>Score for uddannelsesprogram: </vt:lpstr>
      <vt:lpstr>PowerPoint-præsentation</vt:lpstr>
      <vt:lpstr>Tema 3 Uddannelsesplan     </vt:lpstr>
      <vt:lpstr>Score for uddannelsesplan:</vt:lpstr>
      <vt:lpstr>PowerPoint-præsentation</vt:lpstr>
      <vt:lpstr>Tema 4 Medicinsk ekspert/ lægefaglig  </vt:lpstr>
      <vt:lpstr>Score for medicinsk ekspert/lægefaglig:</vt:lpstr>
      <vt:lpstr>PowerPoint-præsentation</vt:lpstr>
      <vt:lpstr>Tema 5 Kommunikator   </vt:lpstr>
      <vt:lpstr>Score for kommunikator:</vt:lpstr>
      <vt:lpstr>PowerPoint-præsentation</vt:lpstr>
      <vt:lpstr>Tema 6 Samarbejder   </vt:lpstr>
      <vt:lpstr>Score for samarbejde:</vt:lpstr>
      <vt:lpstr>PowerPoint-præsentation</vt:lpstr>
      <vt:lpstr>Tema 7 Leder/administrator/organisator  </vt:lpstr>
      <vt:lpstr>Score for leder/administrator/organisator</vt:lpstr>
      <vt:lpstr>PowerPoint-præsentation</vt:lpstr>
      <vt:lpstr>Tema 8 Sundhedsfremmer</vt:lpstr>
      <vt:lpstr>Score for sundhedsfremmer:</vt:lpstr>
      <vt:lpstr>PowerPoint-præsentation</vt:lpstr>
      <vt:lpstr>Tema 9 Akademiker/forsker og underviser   </vt:lpstr>
      <vt:lpstr>Score for akademiker/forsker og underviser :</vt:lpstr>
      <vt:lpstr>PowerPoint-præsentation</vt:lpstr>
      <vt:lpstr>Tema 10  Professionel </vt:lpstr>
      <vt:lpstr>Score for professionel:</vt:lpstr>
      <vt:lpstr>PowerPoint-præsentation</vt:lpstr>
      <vt:lpstr>Tema 11 Forskning </vt:lpstr>
      <vt:lpstr>Score for forskning:</vt:lpstr>
      <vt:lpstr>PowerPoint-præsentation</vt:lpstr>
      <vt:lpstr>Tema 12 Undervisning   </vt:lpstr>
      <vt:lpstr>Score for undervisning</vt:lpstr>
      <vt:lpstr>PowerPoint-præsentation</vt:lpstr>
      <vt:lpstr>Tema 13  Konferencernes læringsværdi </vt:lpstr>
      <vt:lpstr>Score for konferencernes læringsværdi</vt:lpstr>
      <vt:lpstr>PowerPoint-præsentation</vt:lpstr>
      <vt:lpstr>Tema 14 Læring og kompetencevurdering   </vt:lpstr>
      <vt:lpstr>Score for læring og kompetencevurdering:</vt:lpstr>
      <vt:lpstr>PowerPoint-præsentation</vt:lpstr>
      <vt:lpstr>Tema 15 Arbejdstilrettelæggelse  </vt:lpstr>
      <vt:lpstr>Score for arbejdstilrettelæggelse:</vt:lpstr>
      <vt:lpstr>PowerPoint-præsentation</vt:lpstr>
      <vt:lpstr>Tema 16 Læringsmiljø   </vt:lpstr>
      <vt:lpstr>Score for læringsmiljø:</vt:lpstr>
      <vt:lpstr>PowerPoint-præsentation</vt:lpstr>
      <vt:lpstr>TAK FOR HJÆLPEN!</vt:lpstr>
    </vt:vector>
  </TitlesOfParts>
  <Company>Region Midtjylland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Berit Skjødeberg Toftegaard</dc:creator>
  <cp:lastModifiedBy>Berit Skjødeberg Toftegaard</cp:lastModifiedBy>
  <cp:revision>17</cp:revision>
  <cp:lastPrinted>2020-01-23T11:37:56Z</cp:lastPrinted>
  <dcterms:created xsi:type="dcterms:W3CDTF">2021-06-18T08:09:00Z</dcterms:created>
  <dcterms:modified xsi:type="dcterms:W3CDTF">2026-01-12T13:31:04Z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0x01010023D2B1CB988CF54C91E1272948DF710C</vt:lpwstr>
  </property>
  <property fmtid="{D5CDD505-2E9C-101B-9397-08002B2CF9AE}" pid="3" name="Order">
    <vt:r8>1098200</vt:r8>
  </property>
</Properties>
</file>