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sldIdLst>
    <p:sldId id="257" r:id="rId6"/>
    <p:sldId id="260" r:id="rId7"/>
  </p:sldIdLst>
  <p:sldSz cx="18288000" cy="8099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F0B1"/>
    <a:srgbClr val="9600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1B38BB-9811-7744-2E2E-E63F9B0383B2}" v="24" dt="2025-10-21T12:52:10.320"/>
    <p1510:client id="{562330A1-AF98-462B-8621-C2B876CA1F74}" v="66" dt="2025-10-21T13:07:08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50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na Juul Trinderup" userId="S::najuul@onerm.dk::fe0ae6f3-bc62-41c7-821d-fa0507803849" providerId="AD" clId="Web-{371B38BB-9811-7744-2E2E-E63F9B0383B2}"/>
    <pc:docChg chg="mod modSld modMainMaster setSldSz">
      <pc:chgData name="Nanna Juul Trinderup" userId="S::najuul@onerm.dk::fe0ae6f3-bc62-41c7-821d-fa0507803849" providerId="AD" clId="Web-{371B38BB-9811-7744-2E2E-E63F9B0383B2}" dt="2025-10-21T12:52:06.132" v="1"/>
      <pc:docMkLst>
        <pc:docMk/>
      </pc:docMkLst>
      <pc:sldChg chg="modSp">
        <pc:chgData name="Nanna Juul Trinderup" userId="S::najuul@onerm.dk::fe0ae6f3-bc62-41c7-821d-fa0507803849" providerId="AD" clId="Web-{371B38BB-9811-7744-2E2E-E63F9B0383B2}" dt="2025-10-21T12:52:06.132" v="1"/>
        <pc:sldMkLst>
          <pc:docMk/>
          <pc:sldMk cId="2034696662" sldId="257"/>
        </pc:sldMkLst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034696662" sldId="257"/>
            <ac:spMk id="2" creationId="{4FB45076-E4F0-A3B5-5ADA-9FCB8D0F16AB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034696662" sldId="257"/>
            <ac:spMk id="3" creationId="{4E80EAAB-50E1-E7D0-B0E5-DDF409590936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034696662" sldId="257"/>
            <ac:spMk id="4" creationId="{0077909E-CC03-D7FC-0A80-CAC9E87EF6DC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034696662" sldId="257"/>
            <ac:spMk id="5" creationId="{5312E58F-7ABE-579E-9FEC-09A52DE28194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034696662" sldId="257"/>
            <ac:spMk id="8" creationId="{628B102E-739D-62C9-443B-2C6BA873E427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034696662" sldId="257"/>
            <ac:spMk id="10" creationId="{2C0EC72B-64A5-2AB5-6183-53942AA4B8DC}"/>
          </ac:spMkLst>
        </pc:spChg>
        <pc:picChg chg="mod">
          <ac:chgData name="Nanna Juul Trinderup" userId="S::najuul@onerm.dk::fe0ae6f3-bc62-41c7-821d-fa0507803849" providerId="AD" clId="Web-{371B38BB-9811-7744-2E2E-E63F9B0383B2}" dt="2025-10-21T12:52:06.132" v="1"/>
          <ac:picMkLst>
            <pc:docMk/>
            <pc:sldMk cId="2034696662" sldId="257"/>
            <ac:picMk id="6" creationId="{CB2E83C0-EFD0-B1DB-00BD-B156CC6E716F}"/>
          </ac:picMkLst>
        </pc:picChg>
        <pc:picChg chg="mod">
          <ac:chgData name="Nanna Juul Trinderup" userId="S::najuul@onerm.dk::fe0ae6f3-bc62-41c7-821d-fa0507803849" providerId="AD" clId="Web-{371B38BB-9811-7744-2E2E-E63F9B0383B2}" dt="2025-10-21T12:52:06.132" v="1"/>
          <ac:picMkLst>
            <pc:docMk/>
            <pc:sldMk cId="2034696662" sldId="257"/>
            <ac:picMk id="9" creationId="{82F5D498-E941-F374-200E-A343B736E01B}"/>
          </ac:picMkLst>
        </pc:picChg>
      </pc:sldChg>
      <pc:sldChg chg="modSp">
        <pc:chgData name="Nanna Juul Trinderup" userId="S::najuul@onerm.dk::fe0ae6f3-bc62-41c7-821d-fa0507803849" providerId="AD" clId="Web-{371B38BB-9811-7744-2E2E-E63F9B0383B2}" dt="2025-10-21T12:52:06.132" v="1"/>
        <pc:sldMkLst>
          <pc:docMk/>
          <pc:sldMk cId="2877352302" sldId="259"/>
        </pc:sldMkLst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877352302" sldId="259"/>
            <ac:spMk id="2" creationId="{030A2079-2D6B-9A43-B73C-B75C12B4D1BA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877352302" sldId="259"/>
            <ac:spMk id="3" creationId="{F75DEB7B-CD8B-2B51-548D-0DC735365BE3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877352302" sldId="259"/>
            <ac:spMk id="4" creationId="{BEAB693D-C785-900E-C1EF-E27055776C73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877352302" sldId="259"/>
            <ac:spMk id="5" creationId="{72CDCDA5-4118-434E-B0E1-198D1B3A7598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877352302" sldId="259"/>
            <ac:spMk id="7" creationId="{8CDFCCCB-048A-F5A1-2096-0DF5FE68BB7C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k cId="2877352302" sldId="259"/>
            <ac:spMk id="8" creationId="{9B615F39-344B-A4F0-B8CC-C001D0BA0147}"/>
          </ac:spMkLst>
        </pc:spChg>
        <pc:picChg chg="mod">
          <ac:chgData name="Nanna Juul Trinderup" userId="S::najuul@onerm.dk::fe0ae6f3-bc62-41c7-821d-fa0507803849" providerId="AD" clId="Web-{371B38BB-9811-7744-2E2E-E63F9B0383B2}" dt="2025-10-21T12:52:06.132" v="1"/>
          <ac:picMkLst>
            <pc:docMk/>
            <pc:sldMk cId="2877352302" sldId="259"/>
            <ac:picMk id="6" creationId="{0B34B0C4-E4CC-D050-ECE1-7774867CDA2B}"/>
          </ac:picMkLst>
        </pc:picChg>
        <pc:picChg chg="mod">
          <ac:chgData name="Nanna Juul Trinderup" userId="S::najuul@onerm.dk::fe0ae6f3-bc62-41c7-821d-fa0507803849" providerId="AD" clId="Web-{371B38BB-9811-7744-2E2E-E63F9B0383B2}" dt="2025-10-21T12:52:06.132" v="1"/>
          <ac:picMkLst>
            <pc:docMk/>
            <pc:sldMk cId="2877352302" sldId="259"/>
            <ac:picMk id="9" creationId="{AE5CB19F-376C-1D48-F140-56D2682E5BA5}"/>
          </ac:picMkLst>
        </pc:picChg>
      </pc:sldChg>
      <pc:sldMasterChg chg="modSp modSldLayout">
        <pc:chgData name="Nanna Juul Trinderup" userId="S::najuul@onerm.dk::fe0ae6f3-bc62-41c7-821d-fa0507803849" providerId="AD" clId="Web-{371B38BB-9811-7744-2E2E-E63F9B0383B2}" dt="2025-10-21T12:52:06.132" v="1"/>
        <pc:sldMasterMkLst>
          <pc:docMk/>
          <pc:sldMasterMk cId="1314961137" sldId="2147483660"/>
        </pc:sldMasterMkLst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asterMk cId="1314961137" sldId="2147483660"/>
            <ac:spMk id="2" creationId="{00000000-0000-0000-0000-000000000000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asterMk cId="1314961137" sldId="2147483660"/>
            <ac:spMk id="3" creationId="{00000000-0000-0000-0000-000000000000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asterMk cId="1314961137" sldId="2147483660"/>
            <ac:spMk id="4" creationId="{00000000-0000-0000-0000-000000000000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asterMk cId="1314961137" sldId="2147483660"/>
            <ac:spMk id="5" creationId="{00000000-0000-0000-0000-000000000000}"/>
          </ac:spMkLst>
        </pc:spChg>
        <pc:spChg chg="mod">
          <ac:chgData name="Nanna Juul Trinderup" userId="S::najuul@onerm.dk::fe0ae6f3-bc62-41c7-821d-fa0507803849" providerId="AD" clId="Web-{371B38BB-9811-7744-2E2E-E63F9B0383B2}" dt="2025-10-21T12:52:06.132" v="1"/>
          <ac:spMkLst>
            <pc:docMk/>
            <pc:sldMasterMk cId="1314961137" sldId="2147483660"/>
            <ac:spMk id="6" creationId="{00000000-0000-0000-0000-000000000000}"/>
          </ac:spMkLst>
        </pc:spChg>
        <pc:sldLayoutChg chg="modSp">
          <pc:chgData name="Nanna Juul Trinderup" userId="S::najuul@onerm.dk::fe0ae6f3-bc62-41c7-821d-fa0507803849" providerId="AD" clId="Web-{371B38BB-9811-7744-2E2E-E63F9B0383B2}" dt="2025-10-21T12:52:06.132" v="1"/>
          <pc:sldLayoutMkLst>
            <pc:docMk/>
            <pc:sldMasterMk cId="1314961137" sldId="2147483660"/>
            <pc:sldLayoutMk cId="3237858667" sldId="2147483661"/>
          </pc:sldLayoutMkLst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3237858667" sldId="2147483661"/>
              <ac:spMk id="2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3237858667" sldId="2147483661"/>
              <ac:spMk id="3" creationId="{00000000-0000-0000-0000-000000000000}"/>
            </ac:spMkLst>
          </pc:spChg>
        </pc:sldLayoutChg>
        <pc:sldLayoutChg chg="modSp">
          <pc:chgData name="Nanna Juul Trinderup" userId="S::najuul@onerm.dk::fe0ae6f3-bc62-41c7-821d-fa0507803849" providerId="AD" clId="Web-{371B38BB-9811-7744-2E2E-E63F9B0383B2}" dt="2025-10-21T12:52:06.132" v="1"/>
          <pc:sldLayoutMkLst>
            <pc:docMk/>
            <pc:sldMasterMk cId="1314961137" sldId="2147483660"/>
            <pc:sldLayoutMk cId="1369259861" sldId="2147483663"/>
          </pc:sldLayoutMkLst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369259861" sldId="2147483663"/>
              <ac:spMk id="2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369259861" sldId="2147483663"/>
              <ac:spMk id="3" creationId="{00000000-0000-0000-0000-000000000000}"/>
            </ac:spMkLst>
          </pc:spChg>
        </pc:sldLayoutChg>
        <pc:sldLayoutChg chg="modSp">
          <pc:chgData name="Nanna Juul Trinderup" userId="S::najuul@onerm.dk::fe0ae6f3-bc62-41c7-821d-fa0507803849" providerId="AD" clId="Web-{371B38BB-9811-7744-2E2E-E63F9B0383B2}" dt="2025-10-21T12:52:06.132" v="1"/>
          <pc:sldLayoutMkLst>
            <pc:docMk/>
            <pc:sldMasterMk cId="1314961137" sldId="2147483660"/>
            <pc:sldLayoutMk cId="2580304147" sldId="2147483664"/>
          </pc:sldLayoutMkLst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2580304147" sldId="2147483664"/>
              <ac:spMk id="3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2580304147" sldId="2147483664"/>
              <ac:spMk id="4" creationId="{00000000-0000-0000-0000-000000000000}"/>
            </ac:spMkLst>
          </pc:spChg>
        </pc:sldLayoutChg>
        <pc:sldLayoutChg chg="modSp">
          <pc:chgData name="Nanna Juul Trinderup" userId="S::najuul@onerm.dk::fe0ae6f3-bc62-41c7-821d-fa0507803849" providerId="AD" clId="Web-{371B38BB-9811-7744-2E2E-E63F9B0383B2}" dt="2025-10-21T12:52:06.132" v="1"/>
          <pc:sldLayoutMkLst>
            <pc:docMk/>
            <pc:sldMasterMk cId="1314961137" sldId="2147483660"/>
            <pc:sldLayoutMk cId="1600799338" sldId="2147483665"/>
          </pc:sldLayoutMkLst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600799338" sldId="2147483665"/>
              <ac:spMk id="2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600799338" sldId="2147483665"/>
              <ac:spMk id="3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600799338" sldId="2147483665"/>
              <ac:spMk id="4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600799338" sldId="2147483665"/>
              <ac:spMk id="5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600799338" sldId="2147483665"/>
              <ac:spMk id="6" creationId="{00000000-0000-0000-0000-000000000000}"/>
            </ac:spMkLst>
          </pc:spChg>
        </pc:sldLayoutChg>
        <pc:sldLayoutChg chg="modSp">
          <pc:chgData name="Nanna Juul Trinderup" userId="S::najuul@onerm.dk::fe0ae6f3-bc62-41c7-821d-fa0507803849" providerId="AD" clId="Web-{371B38BB-9811-7744-2E2E-E63F9B0383B2}" dt="2025-10-21T12:52:06.132" v="1"/>
          <pc:sldLayoutMkLst>
            <pc:docMk/>
            <pc:sldMasterMk cId="1314961137" sldId="2147483660"/>
            <pc:sldLayoutMk cId="1147455101" sldId="2147483668"/>
          </pc:sldLayoutMkLst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147455101" sldId="2147483668"/>
              <ac:spMk id="2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147455101" sldId="2147483668"/>
              <ac:spMk id="3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1147455101" sldId="2147483668"/>
              <ac:spMk id="4" creationId="{00000000-0000-0000-0000-000000000000}"/>
            </ac:spMkLst>
          </pc:spChg>
        </pc:sldLayoutChg>
        <pc:sldLayoutChg chg="modSp">
          <pc:chgData name="Nanna Juul Trinderup" userId="S::najuul@onerm.dk::fe0ae6f3-bc62-41c7-821d-fa0507803849" providerId="AD" clId="Web-{371B38BB-9811-7744-2E2E-E63F9B0383B2}" dt="2025-10-21T12:52:06.132" v="1"/>
          <pc:sldLayoutMkLst>
            <pc:docMk/>
            <pc:sldMasterMk cId="1314961137" sldId="2147483660"/>
            <pc:sldLayoutMk cId="2878717010" sldId="2147483669"/>
          </pc:sldLayoutMkLst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2878717010" sldId="2147483669"/>
              <ac:spMk id="2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2878717010" sldId="2147483669"/>
              <ac:spMk id="3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2878717010" sldId="2147483669"/>
              <ac:spMk id="4" creationId="{00000000-0000-0000-0000-000000000000}"/>
            </ac:spMkLst>
          </pc:spChg>
        </pc:sldLayoutChg>
        <pc:sldLayoutChg chg="modSp">
          <pc:chgData name="Nanna Juul Trinderup" userId="S::najuul@onerm.dk::fe0ae6f3-bc62-41c7-821d-fa0507803849" providerId="AD" clId="Web-{371B38BB-9811-7744-2E2E-E63F9B0383B2}" dt="2025-10-21T12:52:06.132" v="1"/>
          <pc:sldLayoutMkLst>
            <pc:docMk/>
            <pc:sldMasterMk cId="1314961137" sldId="2147483660"/>
            <pc:sldLayoutMk cId="4174210169" sldId="2147483671"/>
          </pc:sldLayoutMkLst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4174210169" sldId="2147483671"/>
              <ac:spMk id="2" creationId="{00000000-0000-0000-0000-000000000000}"/>
            </ac:spMkLst>
          </pc:spChg>
          <pc:spChg chg="mod">
            <ac:chgData name="Nanna Juul Trinderup" userId="S::najuul@onerm.dk::fe0ae6f3-bc62-41c7-821d-fa0507803849" providerId="AD" clId="Web-{371B38BB-9811-7744-2E2E-E63F9B0383B2}" dt="2025-10-21T12:52:06.132" v="1"/>
            <ac:spMkLst>
              <pc:docMk/>
              <pc:sldMasterMk cId="1314961137" sldId="2147483660"/>
              <pc:sldLayoutMk cId="4174210169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Nanna Juul Trinderup" userId="fe0ae6f3-bc62-41c7-821d-fa0507803849" providerId="ADAL" clId="{562330A1-AF98-462B-8621-C2B876CA1F74}"/>
    <pc:docChg chg="undo custSel addSld delSld modSld">
      <pc:chgData name="Nanna Juul Trinderup" userId="fe0ae6f3-bc62-41c7-821d-fa0507803849" providerId="ADAL" clId="{562330A1-AF98-462B-8621-C2B876CA1F74}" dt="2025-10-21T13:08:15.608" v="144" actId="47"/>
      <pc:docMkLst>
        <pc:docMk/>
      </pc:docMkLst>
      <pc:sldChg chg="addSp delSp modSp mod">
        <pc:chgData name="Nanna Juul Trinderup" userId="fe0ae6f3-bc62-41c7-821d-fa0507803849" providerId="ADAL" clId="{562330A1-AF98-462B-8621-C2B876CA1F74}" dt="2025-10-21T13:07:23.247" v="138" actId="255"/>
        <pc:sldMkLst>
          <pc:docMk/>
          <pc:sldMk cId="2034696662" sldId="257"/>
        </pc:sldMkLst>
        <pc:spChg chg="mod">
          <ac:chgData name="Nanna Juul Trinderup" userId="fe0ae6f3-bc62-41c7-821d-fa0507803849" providerId="ADAL" clId="{562330A1-AF98-462B-8621-C2B876CA1F74}" dt="2025-10-21T12:57:56.799" v="42" actId="1076"/>
          <ac:spMkLst>
            <pc:docMk/>
            <pc:sldMk cId="2034696662" sldId="257"/>
            <ac:spMk id="2" creationId="{4FB45076-E4F0-A3B5-5ADA-9FCB8D0F16AB}"/>
          </ac:spMkLst>
        </pc:spChg>
        <pc:spChg chg="mod">
          <ac:chgData name="Nanna Juul Trinderup" userId="fe0ae6f3-bc62-41c7-821d-fa0507803849" providerId="ADAL" clId="{562330A1-AF98-462B-8621-C2B876CA1F74}" dt="2025-10-21T13:07:23.247" v="138" actId="255"/>
          <ac:spMkLst>
            <pc:docMk/>
            <pc:sldMk cId="2034696662" sldId="257"/>
            <ac:spMk id="3" creationId="{4E80EAAB-50E1-E7D0-B0E5-DDF409590936}"/>
          </ac:spMkLst>
        </pc:spChg>
        <pc:spChg chg="mod">
          <ac:chgData name="Nanna Juul Trinderup" userId="fe0ae6f3-bc62-41c7-821d-fa0507803849" providerId="ADAL" clId="{562330A1-AF98-462B-8621-C2B876CA1F74}" dt="2025-10-21T12:59:53.733" v="59" actId="14100"/>
          <ac:spMkLst>
            <pc:docMk/>
            <pc:sldMk cId="2034696662" sldId="257"/>
            <ac:spMk id="4" creationId="{0077909E-CC03-D7FC-0A80-CAC9E87EF6DC}"/>
          </ac:spMkLst>
        </pc:spChg>
        <pc:spChg chg="del">
          <ac:chgData name="Nanna Juul Trinderup" userId="fe0ae6f3-bc62-41c7-821d-fa0507803849" providerId="ADAL" clId="{562330A1-AF98-462B-8621-C2B876CA1F74}" dt="2025-10-21T12:55:14.208" v="11" actId="478"/>
          <ac:spMkLst>
            <pc:docMk/>
            <pc:sldMk cId="2034696662" sldId="257"/>
            <ac:spMk id="5" creationId="{5312E58F-7ABE-579E-9FEC-09A52DE28194}"/>
          </ac:spMkLst>
        </pc:spChg>
        <pc:spChg chg="add mod ord">
          <ac:chgData name="Nanna Juul Trinderup" userId="fe0ae6f3-bc62-41c7-821d-fa0507803849" providerId="ADAL" clId="{562330A1-AF98-462B-8621-C2B876CA1F74}" dt="2025-10-21T13:00:07.668" v="62" actId="14100"/>
          <ac:spMkLst>
            <pc:docMk/>
            <pc:sldMk cId="2034696662" sldId="257"/>
            <ac:spMk id="7" creationId="{2EEC8B5E-40B9-2278-8F89-4F51F77D3CCF}"/>
          </ac:spMkLst>
        </pc:spChg>
        <pc:spChg chg="mod">
          <ac:chgData name="Nanna Juul Trinderup" userId="fe0ae6f3-bc62-41c7-821d-fa0507803849" providerId="ADAL" clId="{562330A1-AF98-462B-8621-C2B876CA1F74}" dt="2025-10-21T13:05:44.102" v="88" actId="2710"/>
          <ac:spMkLst>
            <pc:docMk/>
            <pc:sldMk cId="2034696662" sldId="257"/>
            <ac:spMk id="8" creationId="{628B102E-739D-62C9-443B-2C6BA873E427}"/>
          </ac:spMkLst>
        </pc:spChg>
        <pc:spChg chg="mod">
          <ac:chgData name="Nanna Juul Trinderup" userId="fe0ae6f3-bc62-41c7-821d-fa0507803849" providerId="ADAL" clId="{562330A1-AF98-462B-8621-C2B876CA1F74}" dt="2025-10-21T13:00:24.153" v="65" actId="1076"/>
          <ac:spMkLst>
            <pc:docMk/>
            <pc:sldMk cId="2034696662" sldId="257"/>
            <ac:spMk id="10" creationId="{2C0EC72B-64A5-2AB5-6183-53942AA4B8DC}"/>
          </ac:spMkLst>
        </pc:spChg>
        <pc:picChg chg="mod">
          <ac:chgData name="Nanna Juul Trinderup" userId="fe0ae6f3-bc62-41c7-821d-fa0507803849" providerId="ADAL" clId="{562330A1-AF98-462B-8621-C2B876CA1F74}" dt="2025-10-21T13:00:37.063" v="67" actId="1076"/>
          <ac:picMkLst>
            <pc:docMk/>
            <pc:sldMk cId="2034696662" sldId="257"/>
            <ac:picMk id="6" creationId="{CB2E83C0-EFD0-B1DB-00BD-B156CC6E716F}"/>
          </ac:picMkLst>
        </pc:picChg>
        <pc:picChg chg="mod">
          <ac:chgData name="Nanna Juul Trinderup" userId="fe0ae6f3-bc62-41c7-821d-fa0507803849" providerId="ADAL" clId="{562330A1-AF98-462B-8621-C2B876CA1F74}" dt="2025-10-21T12:57:59.614" v="43" actId="1076"/>
          <ac:picMkLst>
            <pc:docMk/>
            <pc:sldMk cId="2034696662" sldId="257"/>
            <ac:picMk id="9" creationId="{82F5D498-E941-F374-200E-A343B736E01B}"/>
          </ac:picMkLst>
        </pc:picChg>
      </pc:sldChg>
      <pc:sldChg chg="del">
        <pc:chgData name="Nanna Juul Trinderup" userId="fe0ae6f3-bc62-41c7-821d-fa0507803849" providerId="ADAL" clId="{562330A1-AF98-462B-8621-C2B876CA1F74}" dt="2025-10-21T13:08:15.608" v="144" actId="47"/>
        <pc:sldMkLst>
          <pc:docMk/>
          <pc:sldMk cId="2877352302" sldId="259"/>
        </pc:sldMkLst>
      </pc:sldChg>
      <pc:sldChg chg="modSp add mod">
        <pc:chgData name="Nanna Juul Trinderup" userId="fe0ae6f3-bc62-41c7-821d-fa0507803849" providerId="ADAL" clId="{562330A1-AF98-462B-8621-C2B876CA1F74}" dt="2025-10-21T13:08:03.217" v="143" actId="14100"/>
        <pc:sldMkLst>
          <pc:docMk/>
          <pc:sldMk cId="973206463" sldId="260"/>
        </pc:sldMkLst>
        <pc:spChg chg="mod">
          <ac:chgData name="Nanna Juul Trinderup" userId="fe0ae6f3-bc62-41c7-821d-fa0507803849" providerId="ADAL" clId="{562330A1-AF98-462B-8621-C2B876CA1F74}" dt="2025-10-21T13:07:32.505" v="139" actId="255"/>
          <ac:spMkLst>
            <pc:docMk/>
            <pc:sldMk cId="973206463" sldId="260"/>
            <ac:spMk id="3" creationId="{AA05288A-8135-92D5-3FC4-9952F2A73A8D}"/>
          </ac:spMkLst>
        </pc:spChg>
        <pc:spChg chg="mod">
          <ac:chgData name="Nanna Juul Trinderup" userId="fe0ae6f3-bc62-41c7-821d-fa0507803849" providerId="ADAL" clId="{562330A1-AF98-462B-8621-C2B876CA1F74}" dt="2025-10-21T13:08:03.217" v="143" actId="14100"/>
          <ac:spMkLst>
            <pc:docMk/>
            <pc:sldMk cId="973206463" sldId="260"/>
            <ac:spMk id="8" creationId="{05C46E25-5A20-1F11-5AA9-050AAF0EAC1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325531"/>
            <a:ext cx="13716000" cy="2819800"/>
          </a:xfrm>
        </p:spPr>
        <p:txBody>
          <a:bodyPr anchor="b"/>
          <a:lstStyle>
            <a:lvl1pPr algn="ctr">
              <a:defRPr sz="7086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254073"/>
            <a:ext cx="13716000" cy="1955486"/>
          </a:xfrm>
        </p:spPr>
        <p:txBody>
          <a:bodyPr/>
          <a:lstStyle>
            <a:lvl1pPr marL="0" indent="0" algn="ctr">
              <a:buNone/>
              <a:defRPr sz="2834"/>
            </a:lvl1pPr>
            <a:lvl2pPr marL="539953" indent="0" algn="ctr">
              <a:buNone/>
              <a:defRPr sz="2362"/>
            </a:lvl2pPr>
            <a:lvl3pPr marL="1079906" indent="0" algn="ctr">
              <a:buNone/>
              <a:defRPr sz="2126"/>
            </a:lvl3pPr>
            <a:lvl4pPr marL="1619860" indent="0" algn="ctr">
              <a:buNone/>
              <a:defRPr sz="1890"/>
            </a:lvl4pPr>
            <a:lvl5pPr marL="2159813" indent="0" algn="ctr">
              <a:buNone/>
              <a:defRPr sz="1890"/>
            </a:lvl5pPr>
            <a:lvl6pPr marL="2699766" indent="0" algn="ctr">
              <a:buNone/>
              <a:defRPr sz="1890"/>
            </a:lvl6pPr>
            <a:lvl7pPr marL="3239719" indent="0" algn="ctr">
              <a:buNone/>
              <a:defRPr sz="1890"/>
            </a:lvl7pPr>
            <a:lvl8pPr marL="3779672" indent="0" algn="ctr">
              <a:buNone/>
              <a:defRPr sz="1890"/>
            </a:lvl8pPr>
            <a:lvl9pPr marL="4319626" indent="0" algn="ctr">
              <a:buNone/>
              <a:defRPr sz="189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738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4489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431220"/>
            <a:ext cx="3943350" cy="686388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431220"/>
            <a:ext cx="11601450" cy="686388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9959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509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019233"/>
            <a:ext cx="15773400" cy="3369135"/>
          </a:xfrm>
        </p:spPr>
        <p:txBody>
          <a:bodyPr anchor="b"/>
          <a:lstStyle>
            <a:lvl1pPr>
              <a:defRPr sz="7086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5420241"/>
            <a:ext cx="15773400" cy="1771749"/>
          </a:xfrm>
        </p:spPr>
        <p:txBody>
          <a:bodyPr/>
          <a:lstStyle>
            <a:lvl1pPr marL="0" indent="0">
              <a:buNone/>
              <a:defRPr sz="2834">
                <a:solidFill>
                  <a:schemeClr val="tx1">
                    <a:tint val="82000"/>
                  </a:schemeClr>
                </a:solidFill>
              </a:defRPr>
            </a:lvl1pPr>
            <a:lvl2pPr marL="539953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2pPr>
            <a:lvl3pPr marL="1079906" indent="0">
              <a:buNone/>
              <a:defRPr sz="2126">
                <a:solidFill>
                  <a:schemeClr val="tx1">
                    <a:tint val="82000"/>
                  </a:schemeClr>
                </a:solidFill>
              </a:defRPr>
            </a:lvl3pPr>
            <a:lvl4pPr marL="161986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4pPr>
            <a:lvl5pPr marL="2159813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5pPr>
            <a:lvl6pPr marL="2699766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6pPr>
            <a:lvl7pPr marL="3239719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7pPr>
            <a:lvl8pPr marL="3779672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8pPr>
            <a:lvl9pPr marL="4319626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032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156097"/>
            <a:ext cx="7772400" cy="513901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156097"/>
            <a:ext cx="7772400" cy="513901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86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431220"/>
            <a:ext cx="15773400" cy="1565514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1985485"/>
            <a:ext cx="7736681" cy="973055"/>
          </a:xfrm>
        </p:spPr>
        <p:txBody>
          <a:bodyPr anchor="b"/>
          <a:lstStyle>
            <a:lvl1pPr marL="0" indent="0">
              <a:buNone/>
              <a:defRPr sz="2834" b="1"/>
            </a:lvl1pPr>
            <a:lvl2pPr marL="539953" indent="0">
              <a:buNone/>
              <a:defRPr sz="2362" b="1"/>
            </a:lvl2pPr>
            <a:lvl3pPr marL="1079906" indent="0">
              <a:buNone/>
              <a:defRPr sz="2126" b="1"/>
            </a:lvl3pPr>
            <a:lvl4pPr marL="1619860" indent="0">
              <a:buNone/>
              <a:defRPr sz="1890" b="1"/>
            </a:lvl4pPr>
            <a:lvl5pPr marL="2159813" indent="0">
              <a:buNone/>
              <a:defRPr sz="1890" b="1"/>
            </a:lvl5pPr>
            <a:lvl6pPr marL="2699766" indent="0">
              <a:buNone/>
              <a:defRPr sz="1890" b="1"/>
            </a:lvl6pPr>
            <a:lvl7pPr marL="3239719" indent="0">
              <a:buNone/>
              <a:defRPr sz="1890" b="1"/>
            </a:lvl7pPr>
            <a:lvl8pPr marL="3779672" indent="0">
              <a:buNone/>
              <a:defRPr sz="1890" b="1"/>
            </a:lvl8pPr>
            <a:lvl9pPr marL="4319626" indent="0">
              <a:buNone/>
              <a:defRPr sz="189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2958540"/>
            <a:ext cx="7736681" cy="435156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1985485"/>
            <a:ext cx="7774782" cy="973055"/>
          </a:xfrm>
        </p:spPr>
        <p:txBody>
          <a:bodyPr anchor="b"/>
          <a:lstStyle>
            <a:lvl1pPr marL="0" indent="0">
              <a:buNone/>
              <a:defRPr sz="2834" b="1"/>
            </a:lvl1pPr>
            <a:lvl2pPr marL="539953" indent="0">
              <a:buNone/>
              <a:defRPr sz="2362" b="1"/>
            </a:lvl2pPr>
            <a:lvl3pPr marL="1079906" indent="0">
              <a:buNone/>
              <a:defRPr sz="2126" b="1"/>
            </a:lvl3pPr>
            <a:lvl4pPr marL="1619860" indent="0">
              <a:buNone/>
              <a:defRPr sz="1890" b="1"/>
            </a:lvl4pPr>
            <a:lvl5pPr marL="2159813" indent="0">
              <a:buNone/>
              <a:defRPr sz="1890" b="1"/>
            </a:lvl5pPr>
            <a:lvl6pPr marL="2699766" indent="0">
              <a:buNone/>
              <a:defRPr sz="1890" b="1"/>
            </a:lvl6pPr>
            <a:lvl7pPr marL="3239719" indent="0">
              <a:buNone/>
              <a:defRPr sz="1890" b="1"/>
            </a:lvl7pPr>
            <a:lvl8pPr marL="3779672" indent="0">
              <a:buNone/>
              <a:defRPr sz="1890" b="1"/>
            </a:lvl8pPr>
            <a:lvl9pPr marL="4319626" indent="0">
              <a:buNone/>
              <a:defRPr sz="189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2958540"/>
            <a:ext cx="7774782" cy="435156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814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927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54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539962"/>
            <a:ext cx="5898356" cy="1889866"/>
          </a:xfrm>
        </p:spPr>
        <p:txBody>
          <a:bodyPr anchor="b"/>
          <a:lstStyle>
            <a:lvl1pPr>
              <a:defRPr sz="3779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166168"/>
            <a:ext cx="9258300" cy="5755841"/>
          </a:xfrm>
        </p:spPr>
        <p:txBody>
          <a:bodyPr/>
          <a:lstStyle>
            <a:lvl1pPr>
              <a:defRPr sz="3779"/>
            </a:lvl1pPr>
            <a:lvl2pPr>
              <a:defRPr sz="3307"/>
            </a:lvl2pPr>
            <a:lvl3pPr>
              <a:defRPr sz="2834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2429828"/>
            <a:ext cx="5898356" cy="4501556"/>
          </a:xfrm>
        </p:spPr>
        <p:txBody>
          <a:bodyPr/>
          <a:lstStyle>
            <a:lvl1pPr marL="0" indent="0">
              <a:buNone/>
              <a:defRPr sz="1890"/>
            </a:lvl1pPr>
            <a:lvl2pPr marL="539953" indent="0">
              <a:buNone/>
              <a:defRPr sz="1653"/>
            </a:lvl2pPr>
            <a:lvl3pPr marL="1079906" indent="0">
              <a:buNone/>
              <a:defRPr sz="1417"/>
            </a:lvl3pPr>
            <a:lvl4pPr marL="1619860" indent="0">
              <a:buNone/>
              <a:defRPr sz="1181"/>
            </a:lvl4pPr>
            <a:lvl5pPr marL="2159813" indent="0">
              <a:buNone/>
              <a:defRPr sz="1181"/>
            </a:lvl5pPr>
            <a:lvl6pPr marL="2699766" indent="0">
              <a:buNone/>
              <a:defRPr sz="1181"/>
            </a:lvl6pPr>
            <a:lvl7pPr marL="3239719" indent="0">
              <a:buNone/>
              <a:defRPr sz="1181"/>
            </a:lvl7pPr>
            <a:lvl8pPr marL="3779672" indent="0">
              <a:buNone/>
              <a:defRPr sz="1181"/>
            </a:lvl8pPr>
            <a:lvl9pPr marL="4319626" indent="0">
              <a:buNone/>
              <a:defRPr sz="118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888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539962"/>
            <a:ext cx="5898356" cy="1889866"/>
          </a:xfrm>
        </p:spPr>
        <p:txBody>
          <a:bodyPr anchor="b"/>
          <a:lstStyle>
            <a:lvl1pPr>
              <a:defRPr sz="3779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166168"/>
            <a:ext cx="9258300" cy="5755841"/>
          </a:xfrm>
        </p:spPr>
        <p:txBody>
          <a:bodyPr anchor="t"/>
          <a:lstStyle>
            <a:lvl1pPr marL="0" indent="0">
              <a:buNone/>
              <a:defRPr sz="3779"/>
            </a:lvl1pPr>
            <a:lvl2pPr marL="539953" indent="0">
              <a:buNone/>
              <a:defRPr sz="3307"/>
            </a:lvl2pPr>
            <a:lvl3pPr marL="1079906" indent="0">
              <a:buNone/>
              <a:defRPr sz="2834"/>
            </a:lvl3pPr>
            <a:lvl4pPr marL="1619860" indent="0">
              <a:buNone/>
              <a:defRPr sz="2362"/>
            </a:lvl4pPr>
            <a:lvl5pPr marL="2159813" indent="0">
              <a:buNone/>
              <a:defRPr sz="2362"/>
            </a:lvl5pPr>
            <a:lvl6pPr marL="2699766" indent="0">
              <a:buNone/>
              <a:defRPr sz="2362"/>
            </a:lvl6pPr>
            <a:lvl7pPr marL="3239719" indent="0">
              <a:buNone/>
              <a:defRPr sz="2362"/>
            </a:lvl7pPr>
            <a:lvl8pPr marL="3779672" indent="0">
              <a:buNone/>
              <a:defRPr sz="2362"/>
            </a:lvl8pPr>
            <a:lvl9pPr marL="4319626" indent="0">
              <a:buNone/>
              <a:defRPr sz="2362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2429828"/>
            <a:ext cx="5898356" cy="4501556"/>
          </a:xfrm>
        </p:spPr>
        <p:txBody>
          <a:bodyPr/>
          <a:lstStyle>
            <a:lvl1pPr marL="0" indent="0">
              <a:buNone/>
              <a:defRPr sz="1890"/>
            </a:lvl1pPr>
            <a:lvl2pPr marL="539953" indent="0">
              <a:buNone/>
              <a:defRPr sz="1653"/>
            </a:lvl2pPr>
            <a:lvl3pPr marL="1079906" indent="0">
              <a:buNone/>
              <a:defRPr sz="1417"/>
            </a:lvl3pPr>
            <a:lvl4pPr marL="1619860" indent="0">
              <a:buNone/>
              <a:defRPr sz="1181"/>
            </a:lvl4pPr>
            <a:lvl5pPr marL="2159813" indent="0">
              <a:buNone/>
              <a:defRPr sz="1181"/>
            </a:lvl5pPr>
            <a:lvl6pPr marL="2699766" indent="0">
              <a:buNone/>
              <a:defRPr sz="1181"/>
            </a:lvl6pPr>
            <a:lvl7pPr marL="3239719" indent="0">
              <a:buNone/>
              <a:defRPr sz="1181"/>
            </a:lvl7pPr>
            <a:lvl8pPr marL="3779672" indent="0">
              <a:buNone/>
              <a:defRPr sz="1181"/>
            </a:lvl8pPr>
            <a:lvl9pPr marL="4319626" indent="0">
              <a:buNone/>
              <a:defRPr sz="118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2632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431220"/>
            <a:ext cx="15773400" cy="1565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156097"/>
            <a:ext cx="15773400" cy="5139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7506968"/>
            <a:ext cx="4114800" cy="431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D16D9B-76B6-47F5-9231-AB105A4030DD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7506968"/>
            <a:ext cx="6172200" cy="431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7506968"/>
            <a:ext cx="4114800" cy="431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1D46A0-DACD-471E-81B7-3279FFC359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441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79906" rtl="0" eaLnBrk="1" latinLnBrk="0" hangingPunct="1">
        <a:lnSpc>
          <a:spcPct val="90000"/>
        </a:lnSpc>
        <a:spcBef>
          <a:spcPct val="0"/>
        </a:spcBef>
        <a:buNone/>
        <a:defRPr sz="51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77" indent="-269977" algn="l" defTabSz="107990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30" indent="-269977" algn="l" defTabSz="1079906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4" kern="1200">
          <a:solidFill>
            <a:schemeClr val="tx1"/>
          </a:solidFill>
          <a:latin typeface="+mn-lt"/>
          <a:ea typeface="+mn-ea"/>
          <a:cs typeface="+mn-cs"/>
        </a:defRPr>
      </a:lvl2pPr>
      <a:lvl3pPr marL="1349883" indent="-269977" algn="l" defTabSz="1079906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836" indent="-269977" algn="l" defTabSz="1079906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789" indent="-269977" algn="l" defTabSz="1079906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743" indent="-269977" algn="l" defTabSz="1079906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696" indent="-269977" algn="l" defTabSz="1079906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649" indent="-269977" algn="l" defTabSz="1079906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602" indent="-269977" algn="l" defTabSz="1079906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06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53" algn="l" defTabSz="1079906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06" algn="l" defTabSz="1079906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860" algn="l" defTabSz="1079906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813" algn="l" defTabSz="1079906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766" algn="l" defTabSz="1079906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719" algn="l" defTabSz="1079906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672" algn="l" defTabSz="1079906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626" algn="l" defTabSz="1079906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EEC8B5E-40B9-2278-8F89-4F51F77D3CCF}"/>
              </a:ext>
            </a:extLst>
          </p:cNvPr>
          <p:cNvSpPr/>
          <p:nvPr/>
        </p:nvSpPr>
        <p:spPr>
          <a:xfrm>
            <a:off x="9711160" y="1539433"/>
            <a:ext cx="7607780" cy="515073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3F3018"/>
              </a:solidFill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077909E-CC03-D7FC-0A80-CAC9E87EF6DC}"/>
              </a:ext>
            </a:extLst>
          </p:cNvPr>
          <p:cNvSpPr/>
          <p:nvPr/>
        </p:nvSpPr>
        <p:spPr>
          <a:xfrm>
            <a:off x="969063" y="1539433"/>
            <a:ext cx="7607778" cy="515073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3F3018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B45076-E4F0-A3B5-5ADA-9FCB8D0F1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063" y="386500"/>
            <a:ext cx="10119484" cy="852445"/>
          </a:xfrm>
        </p:spPr>
        <p:txBody>
          <a:bodyPr>
            <a:noAutofit/>
          </a:bodyPr>
          <a:lstStyle/>
          <a:p>
            <a:r>
              <a:rPr lang="da-DK" sz="4800" b="1" dirty="0">
                <a:latin typeface="midtsans" panose="02000503040000020004" pitchFamily="50" charset="0"/>
              </a:rPr>
              <a:t>Væskeskema i EPJ – hurtig guide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80EAAB-50E1-E7D0-B0E5-DDF409590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647" y="1840376"/>
            <a:ext cx="7003026" cy="5572062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marL="0" indent="0">
              <a:buNone/>
            </a:pPr>
            <a:r>
              <a:rPr lang="da-DK" sz="3200" b="1" u="sng" dirty="0">
                <a:latin typeface="midtsans"/>
              </a:rPr>
              <a:t>Ordination af væskeskema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2400" dirty="0">
                <a:latin typeface="midtsans"/>
              </a:rPr>
              <a:t>Start væskeskema: </a:t>
            </a:r>
            <a:r>
              <a:rPr lang="da-DK" sz="2400" b="1" dirty="0">
                <a:latin typeface="midtsans"/>
              </a:rPr>
              <a:t>Opret SFI "Væskeskema"</a:t>
            </a:r>
            <a:r>
              <a:rPr lang="da-DK" sz="2400" dirty="0">
                <a:latin typeface="midtsans"/>
              </a:rPr>
              <a:t> → </a:t>
            </a:r>
            <a:r>
              <a:rPr lang="da-DK" sz="2400" i="1" dirty="0">
                <a:latin typeface="midtsans"/>
              </a:rPr>
              <a:t>dråben bliver </a:t>
            </a:r>
            <a:r>
              <a:rPr lang="da-DK" sz="2400" b="1" i="1" dirty="0">
                <a:solidFill>
                  <a:schemeClr val="accent6">
                    <a:lumMod val="76000"/>
                  </a:schemeClr>
                </a:solidFill>
                <a:latin typeface="midtsans"/>
              </a:rPr>
              <a:t>grøn</a:t>
            </a:r>
            <a:endParaRPr lang="da-DK" sz="2400" b="1" dirty="0">
              <a:solidFill>
                <a:schemeClr val="accent6">
                  <a:lumMod val="76000"/>
                </a:schemeClr>
              </a:solidFill>
              <a:latin typeface="midtsans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a-DK" sz="2400" dirty="0">
                <a:latin typeface="midtsans"/>
              </a:rPr>
              <a:t>Dagligt:</a:t>
            </a:r>
          </a:p>
          <a:p>
            <a:pPr marL="125730" indent="-125730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da-DK" sz="2400" dirty="0">
                <a:latin typeface="midtsans"/>
              </a:rPr>
              <a:t> Planlæg </a:t>
            </a:r>
            <a:r>
              <a:rPr lang="da-DK" sz="2400" b="1" dirty="0">
                <a:latin typeface="midtsans"/>
              </a:rPr>
              <a:t>væskedøgnet </a:t>
            </a:r>
            <a:r>
              <a:rPr lang="da-DK" sz="2400" dirty="0">
                <a:latin typeface="midtsans"/>
              </a:rPr>
              <a:t>(tilstræbt ind-/udgift og balance) på </a:t>
            </a:r>
            <a:r>
              <a:rPr lang="da-DK" sz="2400" b="1" dirty="0">
                <a:latin typeface="midtsans"/>
              </a:rPr>
              <a:t>Redigér</a:t>
            </a:r>
            <a:r>
              <a:rPr lang="da-DK" sz="2400" dirty="0">
                <a:latin typeface="midtsans"/>
              </a:rPr>
              <a:t>-knappen</a:t>
            </a:r>
            <a:endParaRPr lang="da-DK" sz="2400" dirty="0"/>
          </a:p>
          <a:p>
            <a:pPr marL="125730" indent="-125730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da-DK" sz="2400" dirty="0">
                <a:latin typeface="midtsans"/>
              </a:rPr>
              <a:t> Tilføj </a:t>
            </a:r>
            <a:r>
              <a:rPr lang="da-DK" sz="2400" b="1" dirty="0" err="1">
                <a:latin typeface="midtsans"/>
              </a:rPr>
              <a:t>perspiratio</a:t>
            </a:r>
            <a:r>
              <a:rPr lang="da-DK" sz="2400" dirty="0">
                <a:latin typeface="midtsans"/>
              </a:rPr>
              <a:t> → tæller automatisk med i beregning af balancen.</a:t>
            </a:r>
          </a:p>
          <a:p>
            <a:pPr marL="125730" indent="-125730">
              <a:buFont typeface="Courier New" panose="020B0604020202020204" pitchFamily="34" charset="0"/>
              <a:buChar char="o"/>
            </a:pPr>
            <a:endParaRPr lang="da-DK" sz="1200" dirty="0">
              <a:latin typeface="midtsans" panose="02000503040000020004" pitchFamily="50" charset="0"/>
            </a:endParaRPr>
          </a:p>
          <a:p>
            <a:pPr marL="125730" indent="-125730">
              <a:buFont typeface="Courier New" panose="020B0604020202020204" pitchFamily="34" charset="0"/>
              <a:buChar char="o"/>
            </a:pPr>
            <a:endParaRPr lang="da-DK" sz="1200" dirty="0">
              <a:latin typeface="midtsans" panose="02000503040000020004" pitchFamily="50" charset="0"/>
            </a:endParaRPr>
          </a:p>
          <a:p>
            <a:pPr marL="125730" indent="-125730">
              <a:buFont typeface="Courier New" panose="020B0604020202020204" pitchFamily="34" charset="0"/>
              <a:buChar char="o"/>
            </a:pPr>
            <a:endParaRPr lang="da-DK" sz="1200" dirty="0">
              <a:latin typeface="midtsans" panose="02000503040000020004" pitchFamily="50" charset="0"/>
            </a:endParaRPr>
          </a:p>
          <a:p>
            <a:pPr marL="125730" indent="-125730">
              <a:buFont typeface="Courier New" panose="020B0604020202020204" pitchFamily="34" charset="0"/>
              <a:buChar char="o"/>
            </a:pPr>
            <a:endParaRPr lang="da-DK" sz="1200" dirty="0">
              <a:latin typeface="midtsans" panose="02000503040000020004" pitchFamily="50" charset="0"/>
            </a:endParaRPr>
          </a:p>
          <a:p>
            <a:pPr marL="0" indent="0">
              <a:buNone/>
            </a:pPr>
            <a:endParaRPr lang="da-DK" sz="1200" b="1" dirty="0">
              <a:latin typeface="midtsans" panose="02000503040000020004" pitchFamily="50" charset="0"/>
            </a:endParaRP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CB2E83C0-EFD0-B1DB-00BD-B156CC6E7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60" y="6821258"/>
            <a:ext cx="2218861" cy="1068341"/>
          </a:xfrm>
          <a:prstGeom prst="rect">
            <a:avLst/>
          </a:prstGeom>
        </p:spPr>
      </p:pic>
      <p:pic>
        <p:nvPicPr>
          <p:cNvPr id="9" name="Picture 5" descr="Væskeskema_dråbe1.png">
            <a:extLst>
              <a:ext uri="{FF2B5EF4-FFF2-40B4-BE49-F238E27FC236}">
                <a16:creationId xmlns:a16="http://schemas.microsoft.com/office/drawing/2014/main" id="{82F5D498-E941-F374-200E-A343B736E01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6758" t="6567" r="25630" b="8483"/>
          <a:stretch/>
        </p:blipFill>
        <p:spPr>
          <a:xfrm>
            <a:off x="10916203" y="227433"/>
            <a:ext cx="1166744" cy="1170577"/>
          </a:xfrm>
          <a:prstGeom prst="rect">
            <a:avLst/>
          </a:prstGeom>
        </p:spPr>
      </p:pic>
      <p:sp>
        <p:nvSpPr>
          <p:cNvPr id="10" name="Text Box 12">
            <a:extLst>
              <a:ext uri="{FF2B5EF4-FFF2-40B4-BE49-F238E27FC236}">
                <a16:creationId xmlns:a16="http://schemas.microsoft.com/office/drawing/2014/main" id="{2C0EC72B-64A5-2AB5-6183-53942AA4B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8139" y="6986215"/>
            <a:ext cx="5490801" cy="852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r">
              <a:tabLst>
                <a:tab pos="381642" algn="l"/>
                <a:tab pos="764180" algn="l"/>
                <a:tab pos="1145821" algn="l"/>
              </a:tabLst>
            </a:pPr>
            <a:r>
              <a:rPr lang="da-DK" sz="2800" b="1" dirty="0">
                <a:solidFill>
                  <a:srgbClr val="96002C"/>
                </a:solidFill>
                <a:latin typeface="midtsans"/>
                <a:ea typeface="Times New Roman" panose="02020603050405020304" pitchFamily="18" charset="0"/>
                <a:cs typeface="Times New Roman"/>
              </a:rPr>
              <a:t>Spørgsmål? </a:t>
            </a:r>
          </a:p>
          <a:p>
            <a:pPr algn="r">
              <a:tabLst>
                <a:tab pos="381642" algn="l"/>
                <a:tab pos="764180" algn="l"/>
                <a:tab pos="1145821" algn="l"/>
              </a:tabLst>
            </a:pPr>
            <a:r>
              <a:rPr lang="da-DK" sz="2800" i="1" dirty="0">
                <a:solidFill>
                  <a:srgbClr val="96002C"/>
                </a:solidFill>
                <a:latin typeface="midtsans"/>
                <a:cs typeface="Times New Roman"/>
              </a:rPr>
              <a:t>Ræk ud til din lokale Sundheds-It</a:t>
            </a:r>
            <a:endParaRPr lang="da-DK" sz="2800" dirty="0"/>
          </a:p>
        </p:txBody>
      </p:sp>
      <p:sp>
        <p:nvSpPr>
          <p:cNvPr id="8" name="Pladsholder til indhold 2">
            <a:extLst>
              <a:ext uri="{FF2B5EF4-FFF2-40B4-BE49-F238E27FC236}">
                <a16:creationId xmlns:a16="http://schemas.microsoft.com/office/drawing/2014/main" id="{628B102E-739D-62C9-443B-2C6BA873E427}"/>
              </a:ext>
            </a:extLst>
          </p:cNvPr>
          <p:cNvSpPr txBox="1">
            <a:spLocks/>
          </p:cNvSpPr>
          <p:nvPr/>
        </p:nvSpPr>
        <p:spPr>
          <a:xfrm>
            <a:off x="9940328" y="1840376"/>
            <a:ext cx="7003025" cy="5738492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/>
          </a:bodyPr>
          <a:lstStyle>
            <a:lvl1pPr marL="126004" indent="-126004" algn="l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13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022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2030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4039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86048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8056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0065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2073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da-DK" sz="3200" b="1" u="sng" dirty="0">
                <a:latin typeface="midtsans"/>
              </a:rPr>
              <a:t>Væskedøgn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400" dirty="0">
                <a:latin typeface="midtsans"/>
              </a:rPr>
              <a:t>Døgn: </a:t>
            </a:r>
            <a:r>
              <a:rPr lang="da-DK" sz="2400" b="1" dirty="0">
                <a:latin typeface="midtsans"/>
              </a:rPr>
              <a:t>06:00-05:59</a:t>
            </a:r>
            <a:endParaRPr lang="da-DK" sz="2400" b="1" i="1" dirty="0">
              <a:solidFill>
                <a:schemeClr val="accent6">
                  <a:lumMod val="76000"/>
                </a:schemeClr>
              </a:solidFill>
              <a:latin typeface="midtsans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a-DK" sz="2400" dirty="0">
                <a:latin typeface="midtsans"/>
              </a:rPr>
              <a:t>Du kan løbende se </a:t>
            </a:r>
            <a:r>
              <a:rPr lang="da-DK" sz="2400" b="1" dirty="0">
                <a:latin typeface="midtsans"/>
              </a:rPr>
              <a:t>Foreløbig balance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2400" dirty="0">
                <a:latin typeface="midtsans"/>
              </a:rPr>
              <a:t>Efter kl. 06:00: ajourfør de sidste registreringer → lav </a:t>
            </a:r>
            <a:r>
              <a:rPr lang="da-DK" sz="2400" b="1" dirty="0">
                <a:latin typeface="midtsans"/>
              </a:rPr>
              <a:t>opgørelse af væskedøgn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2400" dirty="0">
                <a:latin typeface="midtsans"/>
              </a:rPr>
              <a:t>Husk at SFI med </a:t>
            </a:r>
            <a:r>
              <a:rPr lang="da-DK" sz="2400" b="1" dirty="0">
                <a:latin typeface="midtsans"/>
              </a:rPr>
              <a:t>tømt/aflæst</a:t>
            </a:r>
            <a:r>
              <a:rPr lang="da-DK" sz="2400" dirty="0">
                <a:latin typeface="midtsans"/>
              </a:rPr>
              <a:t> skal være dokumenteret kl. 05:59. </a:t>
            </a:r>
            <a:endParaRPr lang="da-DK" sz="2400" dirty="0">
              <a:latin typeface="midtsans" panose="02000503040000020004" pitchFamily="50" charset="0"/>
            </a:endParaRPr>
          </a:p>
          <a:p>
            <a:pPr marL="125730" indent="-125730"/>
            <a:endParaRPr lang="da-DK" sz="2800" dirty="0">
              <a:latin typeface="midtsans" panose="02000503040000020004" pitchFamily="50" charset="0"/>
            </a:endParaRPr>
          </a:p>
          <a:p>
            <a:pPr marL="125730" indent="-125730"/>
            <a:endParaRPr lang="da-DK" sz="1200" dirty="0">
              <a:latin typeface="midtsans" panose="02000503040000020004" pitchFamily="50" charset="0"/>
            </a:endParaRPr>
          </a:p>
          <a:p>
            <a:pPr marL="125730" indent="-125730"/>
            <a:endParaRPr lang="da-DK" sz="1200" dirty="0">
              <a:latin typeface="midtsans" panose="02000503040000020004" pitchFamily="50" charset="0"/>
            </a:endParaRPr>
          </a:p>
          <a:p>
            <a:pPr marL="125730" indent="-125730"/>
            <a:endParaRPr lang="da-DK" sz="1200" dirty="0">
              <a:latin typeface="midtsans" panose="02000503040000020004" pitchFamily="50" charset="0"/>
            </a:endParaRPr>
          </a:p>
          <a:p>
            <a:pPr marL="0" indent="0">
              <a:buNone/>
            </a:pPr>
            <a:endParaRPr lang="da-DK" sz="1200" b="1" dirty="0">
              <a:latin typeface="midtsans" panose="02000503040000020004" pitchFamily="50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3469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FBEEE-5F57-5F4F-E23F-E8CFE7D9A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51BEF404-CDAB-4FB0-C8D9-C3D356ED0099}"/>
              </a:ext>
            </a:extLst>
          </p:cNvPr>
          <p:cNvSpPr/>
          <p:nvPr/>
        </p:nvSpPr>
        <p:spPr>
          <a:xfrm>
            <a:off x="9711160" y="1539433"/>
            <a:ext cx="7607780" cy="515073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3F3018"/>
              </a:solidFill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C0E3358-EAA6-FDF3-1499-F233ADC12003}"/>
              </a:ext>
            </a:extLst>
          </p:cNvPr>
          <p:cNvSpPr/>
          <p:nvPr/>
        </p:nvSpPr>
        <p:spPr>
          <a:xfrm>
            <a:off x="969063" y="1539433"/>
            <a:ext cx="7607778" cy="515073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3F3018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AC1EF2-1A0A-0983-21C8-4FB26A8BC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063" y="386500"/>
            <a:ext cx="10119484" cy="852445"/>
          </a:xfrm>
        </p:spPr>
        <p:txBody>
          <a:bodyPr>
            <a:noAutofit/>
          </a:bodyPr>
          <a:lstStyle/>
          <a:p>
            <a:r>
              <a:rPr lang="da-DK" sz="4800" b="1" dirty="0">
                <a:latin typeface="midtsans" panose="02000503040000020004" pitchFamily="50" charset="0"/>
              </a:rPr>
              <a:t>Væskeskema i EPJ – hurtig guide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05288A-8135-92D5-3FC4-9952F2A73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647" y="1840376"/>
            <a:ext cx="7003026" cy="5572062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pPr marL="0" indent="0">
              <a:buNone/>
            </a:pPr>
            <a:r>
              <a:rPr lang="da-DK" sz="3200" b="1" u="sng" dirty="0">
                <a:latin typeface="midtsans"/>
              </a:rPr>
              <a:t>Indgifter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2400" dirty="0">
                <a:latin typeface="midtsans"/>
              </a:rPr>
              <a:t>Registrér indgift i </a:t>
            </a:r>
            <a:r>
              <a:rPr lang="da-DK" sz="2400" b="1" dirty="0">
                <a:latin typeface="midtsans"/>
              </a:rPr>
              <a:t>SFI</a:t>
            </a:r>
            <a:endParaRPr lang="da-DK" sz="2400" b="1" dirty="0">
              <a:solidFill>
                <a:schemeClr val="accent6">
                  <a:lumMod val="76000"/>
                </a:schemeClr>
              </a:solidFill>
              <a:latin typeface="midtsans"/>
            </a:endParaRPr>
          </a:p>
          <a:p>
            <a:pPr marL="0" indent="0">
              <a:buNone/>
            </a:pPr>
            <a:r>
              <a:rPr lang="da-DK" sz="2400" dirty="0">
                <a:latin typeface="midtsans"/>
              </a:rPr>
              <a:t>Ved medicin der skal tælles med: udfyld feltet </a:t>
            </a:r>
            <a:r>
              <a:rPr lang="da-DK" sz="2400" b="1" dirty="0">
                <a:latin typeface="midtsans"/>
              </a:rPr>
              <a:t>”væskevolumen”</a:t>
            </a:r>
          </a:p>
          <a:p>
            <a:pPr marL="0" indent="0">
              <a:buNone/>
            </a:pPr>
            <a:endParaRPr lang="da-DK" sz="2400" b="1" dirty="0">
              <a:latin typeface="midtsans"/>
            </a:endParaRPr>
          </a:p>
          <a:p>
            <a:pPr marL="0" indent="0">
              <a:buNone/>
            </a:pPr>
            <a:r>
              <a:rPr lang="da-DK" sz="2400" i="1" dirty="0">
                <a:latin typeface="midtsans"/>
              </a:rPr>
              <a:t>Systemet advarer, hvis væskevolumen ikke er udfyldt.</a:t>
            </a:r>
            <a:endParaRPr lang="da-DK" sz="2400" i="1" dirty="0">
              <a:latin typeface="midtsans" panose="02000503040000020004" pitchFamily="50" charset="0"/>
            </a:endParaRPr>
          </a:p>
          <a:p>
            <a:pPr marL="0" indent="0">
              <a:buNone/>
            </a:pPr>
            <a:endParaRPr lang="da-DK" sz="2400" b="1" dirty="0">
              <a:latin typeface="midtsans"/>
            </a:endParaRPr>
          </a:p>
          <a:p>
            <a:pPr marL="0" indent="0">
              <a:buNone/>
            </a:pPr>
            <a:endParaRPr lang="da-DK" sz="2400" dirty="0">
              <a:latin typeface="midtsans" panose="02000503040000020004" pitchFamily="50" charset="0"/>
            </a:endParaRPr>
          </a:p>
          <a:p>
            <a:pPr marL="125730" indent="-125730">
              <a:buFont typeface="Courier New" panose="020B0604020202020204" pitchFamily="34" charset="0"/>
              <a:buChar char="o"/>
            </a:pPr>
            <a:endParaRPr lang="da-DK" sz="1200" dirty="0">
              <a:latin typeface="midtsans" panose="02000503040000020004" pitchFamily="50" charset="0"/>
            </a:endParaRPr>
          </a:p>
          <a:p>
            <a:pPr marL="125730" indent="-125730">
              <a:buFont typeface="Courier New" panose="020B0604020202020204" pitchFamily="34" charset="0"/>
              <a:buChar char="o"/>
            </a:pPr>
            <a:endParaRPr lang="da-DK" sz="1200" dirty="0">
              <a:latin typeface="midtsans" panose="02000503040000020004" pitchFamily="50" charset="0"/>
            </a:endParaRPr>
          </a:p>
          <a:p>
            <a:pPr marL="125730" indent="-125730">
              <a:buFont typeface="Courier New" panose="020B0604020202020204" pitchFamily="34" charset="0"/>
              <a:buChar char="o"/>
            </a:pPr>
            <a:endParaRPr lang="da-DK" sz="1200" dirty="0">
              <a:latin typeface="midtsans" panose="02000503040000020004" pitchFamily="50" charset="0"/>
            </a:endParaRPr>
          </a:p>
          <a:p>
            <a:pPr marL="125730" indent="-125730">
              <a:buFont typeface="Courier New" panose="020B0604020202020204" pitchFamily="34" charset="0"/>
              <a:buChar char="o"/>
            </a:pPr>
            <a:endParaRPr lang="da-DK" sz="1200" dirty="0">
              <a:latin typeface="midtsans" panose="02000503040000020004" pitchFamily="50" charset="0"/>
            </a:endParaRPr>
          </a:p>
          <a:p>
            <a:pPr marL="0" indent="0">
              <a:buNone/>
            </a:pPr>
            <a:endParaRPr lang="da-DK" sz="1200" b="1" dirty="0">
              <a:latin typeface="midtsans" panose="02000503040000020004" pitchFamily="50" charset="0"/>
            </a:endParaRP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A6F210D0-255F-1E04-9FAD-04A69ED77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60" y="6821258"/>
            <a:ext cx="2218861" cy="1068341"/>
          </a:xfrm>
          <a:prstGeom prst="rect">
            <a:avLst/>
          </a:prstGeom>
        </p:spPr>
      </p:pic>
      <p:pic>
        <p:nvPicPr>
          <p:cNvPr id="9" name="Picture 5" descr="Væskeskema_dråbe1.png">
            <a:extLst>
              <a:ext uri="{FF2B5EF4-FFF2-40B4-BE49-F238E27FC236}">
                <a16:creationId xmlns:a16="http://schemas.microsoft.com/office/drawing/2014/main" id="{B0701F30-F6E7-872E-0EF1-E4A0CCA512A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6758" t="6567" r="25630" b="8483"/>
          <a:stretch/>
        </p:blipFill>
        <p:spPr>
          <a:xfrm>
            <a:off x="10916203" y="227433"/>
            <a:ext cx="1166744" cy="1170577"/>
          </a:xfrm>
          <a:prstGeom prst="rect">
            <a:avLst/>
          </a:prstGeom>
        </p:spPr>
      </p:pic>
      <p:sp>
        <p:nvSpPr>
          <p:cNvPr id="10" name="Text Box 12">
            <a:extLst>
              <a:ext uri="{FF2B5EF4-FFF2-40B4-BE49-F238E27FC236}">
                <a16:creationId xmlns:a16="http://schemas.microsoft.com/office/drawing/2014/main" id="{9CB1D2DA-DFEF-8A0C-B183-CBFB591AD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8139" y="6986215"/>
            <a:ext cx="5490801" cy="852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r">
              <a:tabLst>
                <a:tab pos="381642" algn="l"/>
                <a:tab pos="764180" algn="l"/>
                <a:tab pos="1145821" algn="l"/>
              </a:tabLst>
            </a:pPr>
            <a:r>
              <a:rPr lang="da-DK" sz="2800" b="1" dirty="0">
                <a:solidFill>
                  <a:srgbClr val="96002C"/>
                </a:solidFill>
                <a:latin typeface="midtsans"/>
                <a:ea typeface="Times New Roman" panose="02020603050405020304" pitchFamily="18" charset="0"/>
                <a:cs typeface="Times New Roman"/>
              </a:rPr>
              <a:t>Spørgsmål? </a:t>
            </a:r>
          </a:p>
          <a:p>
            <a:pPr algn="r">
              <a:tabLst>
                <a:tab pos="381642" algn="l"/>
                <a:tab pos="764180" algn="l"/>
                <a:tab pos="1145821" algn="l"/>
              </a:tabLst>
            </a:pPr>
            <a:r>
              <a:rPr lang="da-DK" sz="2800" i="1" dirty="0">
                <a:solidFill>
                  <a:srgbClr val="96002C"/>
                </a:solidFill>
                <a:latin typeface="midtsans"/>
                <a:cs typeface="Times New Roman"/>
              </a:rPr>
              <a:t>Ræk ud til din lokale Sundheds-It</a:t>
            </a:r>
            <a:endParaRPr lang="da-DK" sz="2800" dirty="0"/>
          </a:p>
        </p:txBody>
      </p:sp>
      <p:sp>
        <p:nvSpPr>
          <p:cNvPr id="8" name="Pladsholder til indhold 2">
            <a:extLst>
              <a:ext uri="{FF2B5EF4-FFF2-40B4-BE49-F238E27FC236}">
                <a16:creationId xmlns:a16="http://schemas.microsoft.com/office/drawing/2014/main" id="{05C46E25-5A20-1F11-5AA9-050AAF0EAC10}"/>
              </a:ext>
            </a:extLst>
          </p:cNvPr>
          <p:cNvSpPr txBox="1">
            <a:spLocks/>
          </p:cNvSpPr>
          <p:nvPr/>
        </p:nvSpPr>
        <p:spPr>
          <a:xfrm>
            <a:off x="9940328" y="1840376"/>
            <a:ext cx="7003025" cy="4571999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/>
          </a:bodyPr>
          <a:lstStyle>
            <a:lvl1pPr marL="126004" indent="-126004" algn="l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13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022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2030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4039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86048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8056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0065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2073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da-DK" sz="3200" b="1" u="sng" dirty="0">
                <a:latin typeface="midtsans"/>
              </a:rPr>
              <a:t>Udgifter</a:t>
            </a:r>
          </a:p>
          <a:p>
            <a:pPr marL="0" indent="0">
              <a:buNone/>
            </a:pPr>
            <a:r>
              <a:rPr lang="da-DK" sz="2400" dirty="0">
                <a:latin typeface="midtsans"/>
              </a:rPr>
              <a:t>Registrér udgift i </a:t>
            </a:r>
            <a:r>
              <a:rPr lang="da-DK" sz="2400" b="1" dirty="0">
                <a:latin typeface="midtsans"/>
              </a:rPr>
              <a:t>SFI</a:t>
            </a:r>
          </a:p>
          <a:p>
            <a:pPr marL="0" indent="0">
              <a:buNone/>
            </a:pPr>
            <a:endParaRPr lang="da-DK" sz="2400" dirty="0">
              <a:latin typeface="midtsans"/>
            </a:endParaRPr>
          </a:p>
          <a:p>
            <a:pPr marL="0" indent="0">
              <a:buNone/>
            </a:pPr>
            <a:r>
              <a:rPr lang="da-DK" sz="2400" i="1" dirty="0">
                <a:latin typeface="midtsans"/>
              </a:rPr>
              <a:t>Ved "tømt/aflæst" fungerer  beregningshjælp kun, hvis væskeskemaet er aktivt.</a:t>
            </a:r>
            <a:endParaRPr lang="da-DK" sz="2400" dirty="0">
              <a:latin typeface="midtsans" panose="02000503040000020004" pitchFamily="50" charset="0"/>
            </a:endParaRPr>
          </a:p>
          <a:p>
            <a:pPr marL="125730" indent="-125730"/>
            <a:endParaRPr lang="da-DK" sz="1200" dirty="0">
              <a:latin typeface="midtsans" panose="02000503040000020004" pitchFamily="50" charset="0"/>
            </a:endParaRPr>
          </a:p>
          <a:p>
            <a:pPr marL="125730" indent="-125730"/>
            <a:endParaRPr lang="da-DK" sz="1200" dirty="0">
              <a:latin typeface="midtsans" panose="02000503040000020004" pitchFamily="50" charset="0"/>
            </a:endParaRPr>
          </a:p>
          <a:p>
            <a:pPr marL="125730" indent="-125730"/>
            <a:endParaRPr lang="da-DK" sz="1200" dirty="0">
              <a:latin typeface="midtsans" panose="02000503040000020004" pitchFamily="50" charset="0"/>
            </a:endParaRPr>
          </a:p>
          <a:p>
            <a:pPr marL="0" indent="0">
              <a:buNone/>
            </a:pPr>
            <a:endParaRPr lang="da-DK" sz="1200" b="1" dirty="0">
              <a:latin typeface="midtsans" panose="02000503040000020004" pitchFamily="50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73206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b0621cd-f5fe-4318-98c2-d52026367f2d">KFKTUV2HKTXT-283523614-69</_dlc_DocId>
    <_dlc_DocIdUrl xmlns="9b0621cd-f5fe-4318-98c2-d52026367f2d">
      <Url>https://regionmidtjylland.sharepoint.com/sites/PRO-Understttelseafvskeskemaforbedring-DIGITALISERINGOGIT/_layouts/15/DocIdRedir.aspx?ID=KFKTUV2HKTXT-283523614-69</Url>
      <Description>KFKTUV2HKTXT-283523614-69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06419249430974A97C78937DB67BD19" ma:contentTypeVersion="5" ma:contentTypeDescription="Opret et nyt dokument." ma:contentTypeScope="" ma:versionID="6a6695637acaed31c224e4bc8e4c870a">
  <xsd:schema xmlns:xsd="http://www.w3.org/2001/XMLSchema" xmlns:xs="http://www.w3.org/2001/XMLSchema" xmlns:p="http://schemas.microsoft.com/office/2006/metadata/properties" xmlns:ns2="9b0621cd-f5fe-4318-98c2-d52026367f2d" xmlns:ns3="ffd80ca3-c76f-43c5-a61a-9814cefe0dd3" targetNamespace="http://schemas.microsoft.com/office/2006/metadata/properties" ma:root="true" ma:fieldsID="7242e447af3a62c7abb9d531dcf2a0e6" ns2:_="" ns3:_="">
    <xsd:import namespace="9b0621cd-f5fe-4318-98c2-d52026367f2d"/>
    <xsd:import namespace="ffd80ca3-c76f-43c5-a61a-9814cefe0d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0621cd-f5fe-4318-98c2-d52026367f2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ærdi for dokument-id" ma:description="Værdien af det dokument-id, der er tildelt dette element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ink til dette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Vedvarende id" ma:description="Behold id ved tilføjelse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80ca3-c76f-43c5-a61a-9814cefe0d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7B8673-F067-40F0-B5E2-7E500877158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ADF635F1-93DD-43B7-A433-DCAF06454D61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http://purl.org/dc/dcmitype/"/>
    <ds:schemaRef ds:uri="9b0621cd-f5fe-4318-98c2-d52026367f2d"/>
    <ds:schemaRef ds:uri="http://www.w3.org/XML/1998/namespace"/>
    <ds:schemaRef ds:uri="http://schemas.microsoft.com/office/infopath/2007/PartnerControls"/>
    <ds:schemaRef ds:uri="ffd80ca3-c76f-43c5-a61a-9814cefe0dd3"/>
  </ds:schemaRefs>
</ds:datastoreItem>
</file>

<file path=customXml/itemProps3.xml><?xml version="1.0" encoding="utf-8"?>
<ds:datastoreItem xmlns:ds="http://schemas.openxmlformats.org/officeDocument/2006/customXml" ds:itemID="{EBA4DBD8-58B2-4D9B-AB00-E6E8B91A095E}">
  <ds:schemaRefs>
    <ds:schemaRef ds:uri="9b0621cd-f5fe-4318-98c2-d52026367f2d"/>
    <ds:schemaRef ds:uri="ffd80ca3-c76f-43c5-a61a-9814cefe0dd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0549BDAE-2BB4-478E-A0AF-61C36ECD29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154</Words>
  <Application>Microsoft Office PowerPoint</Application>
  <PresentationFormat>Brugerdefineret</PresentationFormat>
  <Paragraphs>42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Courier New</vt:lpstr>
      <vt:lpstr>midtsans</vt:lpstr>
      <vt:lpstr>Office-tema</vt:lpstr>
      <vt:lpstr>Væskeskema i EPJ – hurtig guide </vt:lpstr>
      <vt:lpstr>Væskeskema i EPJ – hurtig guide </vt:lpstr>
    </vt:vector>
  </TitlesOfParts>
  <Company>Region Midtjylland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Nanna Juul Trinderup</dc:creator>
  <cp:lastModifiedBy>Nanna Juul Trinderup</cp:lastModifiedBy>
  <cp:revision>1</cp:revision>
  <dcterms:created xsi:type="dcterms:W3CDTF">2025-10-07T11:31:22Z</dcterms:created>
  <dcterms:modified xsi:type="dcterms:W3CDTF">2025-10-21T13:08:16Z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0x010100106419249430974A97C78937DB67BD19</vt:lpwstr>
  </property>
  <property fmtid="{D5CDD505-2E9C-101B-9397-08002B2CF9AE}" pid="3" name="_dlc_DocIdItemGuid">
    <vt:lpwstr>3624989d-8e44-4bbc-bfc7-9391242e39c1</vt:lpwstr>
  </property>
</Properties>
</file>