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5"/>
  </p:sldMasterIdLst>
  <p:notesMasterIdLst>
    <p:notesMasterId r:id="rId7"/>
  </p:notesMasterIdLst>
  <p:sldIdLst>
    <p:sldId id="288" r:id="rId6"/>
  </p:sldIdLst>
  <p:sldSz cx="18284825" cy="8035925"/>
  <p:notesSz cx="6797675" cy="9926638"/>
  <p:custDataLst>
    <p:tags r:id="rId8"/>
  </p:custDataLst>
  <p:defaultTextStyle>
    <a:defPPr>
      <a:defRPr lang="da-DK"/>
    </a:defPPr>
    <a:lvl1pPr marL="0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1pPr>
    <a:lvl2pPr marL="862014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2pPr>
    <a:lvl3pPr marL="1724028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3pPr>
    <a:lvl4pPr marL="2586041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4pPr>
    <a:lvl5pPr marL="3448055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5pPr>
    <a:lvl6pPr marL="4310069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6pPr>
    <a:lvl7pPr marL="5172083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7pPr>
    <a:lvl8pPr marL="6034096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8pPr>
    <a:lvl9pPr marL="6896110" algn="l" defTabSz="1724028" rtl="0" eaLnBrk="1" latinLnBrk="0" hangingPunct="1">
      <a:defRPr sz="33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32" userDrawn="1">
          <p15:clr>
            <a:srgbClr val="A4A3A4"/>
          </p15:clr>
        </p15:guide>
        <p15:guide id="2" pos="576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F86C86-1254-AFBE-1478-E576CDD51C2E}" name="Nanna Juul Trinderup" initials="NT" userId="S::najuul@onerm.dk::fe0ae6f3-bc62-41c7-821d-fa050780384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990033"/>
    <a:srgbClr val="E3DFD4"/>
    <a:srgbClr val="BAF0B1"/>
    <a:srgbClr val="B3E5AB"/>
    <a:srgbClr val="4D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D5B8B0-D9F5-4F50-9790-30119C4EB42C}" v="17" dt="2025-10-22T12:54:23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" y="582"/>
      </p:cViewPr>
      <p:guideLst>
        <p:guide orient="horz" pos="2532"/>
        <p:guide pos="5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na Juul Trinderup" userId="fe0ae6f3-bc62-41c7-821d-fa0507803849" providerId="ADAL" clId="{C7D5B8B0-D9F5-4F50-9790-30119C4EB42C}"/>
    <pc:docChg chg="undo custSel addSld delSld modSld modMainMaster modNotesMaster">
      <pc:chgData name="Nanna Juul Trinderup" userId="fe0ae6f3-bc62-41c7-821d-fa0507803849" providerId="ADAL" clId="{C7D5B8B0-D9F5-4F50-9790-30119C4EB42C}" dt="2025-10-22T12:58:00.289" v="215" actId="47"/>
      <pc:docMkLst>
        <pc:docMk/>
      </pc:docMkLst>
      <pc:sldChg chg="addSp delSp modSp mod">
        <pc:chgData name="Nanna Juul Trinderup" userId="fe0ae6f3-bc62-41c7-821d-fa0507803849" providerId="ADAL" clId="{C7D5B8B0-D9F5-4F50-9790-30119C4EB42C}" dt="2025-10-22T12:57:54.180" v="214" actId="1076"/>
        <pc:sldMkLst>
          <pc:docMk/>
          <pc:sldMk cId="2196442390" sldId="288"/>
        </pc:sldMkLst>
        <pc:spChg chg="add del mod">
          <ac:chgData name="Nanna Juul Trinderup" userId="fe0ae6f3-bc62-41c7-821d-fa0507803849" providerId="ADAL" clId="{C7D5B8B0-D9F5-4F50-9790-30119C4EB42C}" dt="2025-10-22T12:55:17.108" v="185" actId="478"/>
          <ac:spMkLst>
            <pc:docMk/>
            <pc:sldMk cId="2196442390" sldId="288"/>
            <ac:spMk id="3" creationId="{17658F5B-5B87-1F35-4792-89DC6D021887}"/>
          </ac:spMkLst>
        </pc:spChg>
        <pc:spChg chg="mod">
          <ac:chgData name="Nanna Juul Trinderup" userId="fe0ae6f3-bc62-41c7-821d-fa0507803849" providerId="ADAL" clId="{C7D5B8B0-D9F5-4F50-9790-30119C4EB42C}" dt="2025-10-22T12:55:32.862" v="187" actId="255"/>
          <ac:spMkLst>
            <pc:docMk/>
            <pc:sldMk cId="2196442390" sldId="288"/>
            <ac:spMk id="4" creationId="{5F9B195E-406E-2FA8-CD5C-0CF3DEAB5CC5}"/>
          </ac:spMkLst>
        </pc:spChg>
        <pc:spChg chg="mod">
          <ac:chgData name="Nanna Juul Trinderup" userId="fe0ae6f3-bc62-41c7-821d-fa0507803849" providerId="ADAL" clId="{C7D5B8B0-D9F5-4F50-9790-30119C4EB42C}" dt="2025-10-22T12:56:03.160" v="190" actId="1076"/>
          <ac:spMkLst>
            <pc:docMk/>
            <pc:sldMk cId="2196442390" sldId="288"/>
            <ac:spMk id="7" creationId="{4455FF7F-4005-8CDA-C727-D3C57B6B2C52}"/>
          </ac:spMkLst>
        </pc:spChg>
        <pc:spChg chg="mod">
          <ac:chgData name="Nanna Juul Trinderup" userId="fe0ae6f3-bc62-41c7-821d-fa0507803849" providerId="ADAL" clId="{C7D5B8B0-D9F5-4F50-9790-30119C4EB42C}" dt="2025-10-22T12:53:17.051" v="171" actId="14100"/>
          <ac:spMkLst>
            <pc:docMk/>
            <pc:sldMk cId="2196442390" sldId="288"/>
            <ac:spMk id="8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56:18.182" v="204" actId="1035"/>
          <ac:spMkLst>
            <pc:docMk/>
            <pc:sldMk cId="2196442390" sldId="288"/>
            <ac:spMk id="9" creationId="{2CF69055-16E3-BDD7-88C8-514B36D059BF}"/>
          </ac:spMkLst>
        </pc:spChg>
        <pc:spChg chg="mod">
          <ac:chgData name="Nanna Juul Trinderup" userId="fe0ae6f3-bc62-41c7-821d-fa0507803849" providerId="ADAL" clId="{C7D5B8B0-D9F5-4F50-9790-30119C4EB42C}" dt="2025-10-22T12:50:32.095" v="142" actId="207"/>
          <ac:spMkLst>
            <pc:docMk/>
            <pc:sldMk cId="2196442390" sldId="288"/>
            <ac:spMk id="12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55:40.512" v="188" actId="1076"/>
          <ac:spMkLst>
            <pc:docMk/>
            <pc:sldMk cId="2196442390" sldId="288"/>
            <ac:spMk id="17" creationId="{3A2E1D63-80FD-2B09-DD09-721335BCB3AB}"/>
          </ac:spMkLst>
        </pc:spChg>
        <pc:spChg chg="mod">
          <ac:chgData name="Nanna Juul Trinderup" userId="fe0ae6f3-bc62-41c7-821d-fa0507803849" providerId="ADAL" clId="{C7D5B8B0-D9F5-4F50-9790-30119C4EB42C}" dt="2025-10-22T12:56:59.925" v="208" actId="1076"/>
          <ac:spMkLst>
            <pc:docMk/>
            <pc:sldMk cId="2196442390" sldId="288"/>
            <ac:spMk id="19" creationId="{73FD1DDA-3FE3-6DD3-879D-FF134CE92BAA}"/>
          </ac:spMkLst>
        </pc:spChg>
        <pc:spChg chg="mod">
          <ac:chgData name="Nanna Juul Trinderup" userId="fe0ae6f3-bc62-41c7-821d-fa0507803849" providerId="ADAL" clId="{C7D5B8B0-D9F5-4F50-9790-30119C4EB42C}" dt="2025-10-22T12:54:20.631" v="175" actId="1076"/>
          <ac:spMkLst>
            <pc:docMk/>
            <pc:sldMk cId="2196442390" sldId="288"/>
            <ac:spMk id="26" creationId="{5888C07C-6ADA-2773-F633-116DFEA766E7}"/>
          </ac:spMkLst>
        </pc:spChg>
        <pc:spChg chg="mod">
          <ac:chgData name="Nanna Juul Trinderup" userId="fe0ae6f3-bc62-41c7-821d-fa0507803849" providerId="ADAL" clId="{C7D5B8B0-D9F5-4F50-9790-30119C4EB42C}" dt="2025-10-22T12:55:12.176" v="184" actId="1035"/>
          <ac:spMkLst>
            <pc:docMk/>
            <pc:sldMk cId="2196442390" sldId="288"/>
            <ac:spMk id="30" creationId="{4FB83C10-EBB0-F95C-E918-A719AB30FF98}"/>
          </ac:spMkLst>
        </pc:spChg>
        <pc:spChg chg="mod">
          <ac:chgData name="Nanna Juul Trinderup" userId="fe0ae6f3-bc62-41c7-821d-fa0507803849" providerId="ADAL" clId="{C7D5B8B0-D9F5-4F50-9790-30119C4EB42C}" dt="2025-10-22T12:57:35.764" v="213" actId="1582"/>
          <ac:spMkLst>
            <pc:docMk/>
            <pc:sldMk cId="2196442390" sldId="288"/>
            <ac:spMk id="36" creationId="{7637D7F8-8455-427F-C885-5981BD44FB61}"/>
          </ac:spMkLst>
        </pc:spChg>
        <pc:picChg chg="mod">
          <ac:chgData name="Nanna Juul Trinderup" userId="fe0ae6f3-bc62-41c7-821d-fa0507803849" providerId="ADAL" clId="{C7D5B8B0-D9F5-4F50-9790-30119C4EB42C}" dt="2025-10-22T12:37:46.057" v="8" actId="1076"/>
          <ac:picMkLst>
            <pc:docMk/>
            <pc:sldMk cId="2196442390" sldId="288"/>
            <ac:picMk id="2" creationId="{01B9E51C-934D-55D4-5DF6-2C4AC4D10B82}"/>
          </ac:picMkLst>
        </pc:picChg>
        <pc:picChg chg="mod">
          <ac:chgData name="Nanna Juul Trinderup" userId="fe0ae6f3-bc62-41c7-821d-fa0507803849" providerId="ADAL" clId="{C7D5B8B0-D9F5-4F50-9790-30119C4EB42C}" dt="2025-10-22T12:57:26.913" v="212" actId="208"/>
          <ac:picMkLst>
            <pc:docMk/>
            <pc:sldMk cId="2196442390" sldId="288"/>
            <ac:picMk id="5" creationId="{7B3A12F6-3884-D3C8-19E9-BD94A626E90A}"/>
          </ac:picMkLst>
        </pc:picChg>
        <pc:picChg chg="mod">
          <ac:chgData name="Nanna Juul Trinderup" userId="fe0ae6f3-bc62-41c7-821d-fa0507803849" providerId="ADAL" clId="{C7D5B8B0-D9F5-4F50-9790-30119C4EB42C}" dt="2025-10-22T12:57:54.180" v="214" actId="1076"/>
          <ac:picMkLst>
            <pc:docMk/>
            <pc:sldMk cId="2196442390" sldId="288"/>
            <ac:picMk id="25" creationId="{19FA28C2-95F1-300C-2C15-F50A1AF197B9}"/>
          </ac:picMkLst>
        </pc:picChg>
        <pc:picChg chg="mod ord">
          <ac:chgData name="Nanna Juul Trinderup" userId="fe0ae6f3-bc62-41c7-821d-fa0507803849" providerId="ADAL" clId="{C7D5B8B0-D9F5-4F50-9790-30119C4EB42C}" dt="2025-10-22T12:56:59.925" v="208" actId="1076"/>
          <ac:picMkLst>
            <pc:docMk/>
            <pc:sldMk cId="2196442390" sldId="288"/>
            <ac:picMk id="42" creationId="{D747FDDF-161E-E70F-AB5D-5F3D6D59D3ED}"/>
          </ac:picMkLst>
        </pc:picChg>
      </pc:sldChg>
      <pc:sldChg chg="modSp add del">
        <pc:chgData name="Nanna Juul Trinderup" userId="fe0ae6f3-bc62-41c7-821d-fa0507803849" providerId="ADAL" clId="{C7D5B8B0-D9F5-4F50-9790-30119C4EB42C}" dt="2025-10-22T12:58:00.289" v="215" actId="47"/>
        <pc:sldMkLst>
          <pc:docMk/>
          <pc:sldMk cId="3408484613" sldId="289"/>
        </pc:sldMkLst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4" creationId="{7B8FD762-BA64-1795-B389-671A44F9A53B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7" creationId="{556200ED-D8F4-D651-84EA-30EBADAEB4B9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8" creationId="{42E60A17-9CA9-8418-68AB-D71C2DED78CF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9" creationId="{734958CF-81C2-91CF-9C94-8DAFAC537634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12" creationId="{213952EB-9090-CAE3-5B8F-512C28950DF4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17" creationId="{5F7013D1-134D-0781-E174-E447DC0903AC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19" creationId="{DC38CAF4-BF00-8FD4-98C1-6CB2E17553FA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26" creationId="{F38EDF6E-0819-CFF4-8163-652EE6E59F4F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30" creationId="{9F3C785B-98CB-DC7E-1CA4-9CDE7707CEC4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k cId="3408484613" sldId="289"/>
            <ac:spMk id="36" creationId="{EF710CE2-2A99-2067-4912-BE8D0F243564}"/>
          </ac:spMkLst>
        </pc:spChg>
      </pc:sldChg>
      <pc:sldMasterChg chg="modSp modSldLayout">
        <pc:chgData name="Nanna Juul Trinderup" userId="fe0ae6f3-bc62-41c7-821d-fa0507803849" providerId="ADAL" clId="{C7D5B8B0-D9F5-4F50-9790-30119C4EB42C}" dt="2025-10-22T12:34:53.531" v="2"/>
        <pc:sldMasterMkLst>
          <pc:docMk/>
          <pc:sldMasterMk cId="4160304995" sldId="2147483835"/>
        </pc:sldMasterMkLst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asterMk cId="4160304995" sldId="2147483835"/>
            <ac:spMk id="5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asterMk cId="4160304995" sldId="2147483835"/>
            <ac:spMk id="10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asterMk cId="4160304995" sldId="2147483835"/>
            <ac:spMk id="11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asterMk cId="4160304995" sldId="2147483835"/>
            <ac:spMk id="37892" creationId="{00000000-0000-0000-0000-000000000000}"/>
          </ac:spMkLst>
        </pc:spChg>
        <pc:spChg chg="mod">
          <ac:chgData name="Nanna Juul Trinderup" userId="fe0ae6f3-bc62-41c7-821d-fa0507803849" providerId="ADAL" clId="{C7D5B8B0-D9F5-4F50-9790-30119C4EB42C}" dt="2025-10-22T12:34:53.531" v="2"/>
          <ac:spMkLst>
            <pc:docMk/>
            <pc:sldMasterMk cId="4160304995" sldId="2147483835"/>
            <ac:spMk id="37893" creationId="{00000000-0000-0000-0000-000000000000}"/>
          </ac:spMkLst>
        </pc:spChg>
        <pc:picChg chg="mod">
          <ac:chgData name="Nanna Juul Trinderup" userId="fe0ae6f3-bc62-41c7-821d-fa0507803849" providerId="ADAL" clId="{C7D5B8B0-D9F5-4F50-9790-30119C4EB42C}" dt="2025-10-22T12:34:53.531" v="2"/>
          <ac:picMkLst>
            <pc:docMk/>
            <pc:sldMasterMk cId="4160304995" sldId="2147483835"/>
            <ac:picMk id="52" creationId="{00000000-0000-0000-0000-000000000000}"/>
          </ac:picMkLst>
        </pc:picChg>
        <pc:cxnChg chg="mod">
          <ac:chgData name="Nanna Juul Trinderup" userId="fe0ae6f3-bc62-41c7-821d-fa0507803849" providerId="ADAL" clId="{C7D5B8B0-D9F5-4F50-9790-30119C4EB42C}" dt="2025-10-22T12:34:53.531" v="2"/>
          <ac:cxnSpMkLst>
            <pc:docMk/>
            <pc:sldMasterMk cId="4160304995" sldId="2147483835"/>
            <ac:cxnSpMk id="4" creationId="{00000000-0000-0000-0000-000000000000}"/>
          </ac:cxnSpMkLst>
        </pc:cxnChg>
        <pc:cxnChg chg="mod">
          <ac:chgData name="Nanna Juul Trinderup" userId="fe0ae6f3-bc62-41c7-821d-fa0507803849" providerId="ADAL" clId="{C7D5B8B0-D9F5-4F50-9790-30119C4EB42C}" dt="2025-10-22T12:34:53.531" v="2"/>
          <ac:cxnSpMkLst>
            <pc:docMk/>
            <pc:sldMasterMk cId="4160304995" sldId="2147483835"/>
            <ac:cxnSpMk id="8" creationId="{00000000-0000-0000-0000-000000000000}"/>
          </ac:cxnSpMkLst>
        </pc:cxn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2430491632" sldId="2147483837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2430491632" sldId="2147483837"/>
              <ac:spMk id="4" creationId="{00000000-0000-0000-0000-000000000000}"/>
            </ac:spMkLst>
          </pc:spChg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2430491632" sldId="2147483837"/>
              <ac:spMk id="5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1483631504" sldId="2147483838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1483631504" sldId="2147483838"/>
              <ac:spMk id="5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1713122955" sldId="2147483839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1713122955" sldId="2147483839"/>
              <ac:spMk id="2" creationId="{00000000-0000-0000-0000-000000000000}"/>
            </ac:spMkLst>
          </pc:spChg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1713122955" sldId="2147483839"/>
              <ac:spMk id="4" creationId="{00000000-0000-0000-0000-000000000000}"/>
            </ac:spMkLst>
          </pc:spChg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1713122955" sldId="2147483839"/>
              <ac:spMk id="5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886672442" sldId="2147483862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886672442" sldId="2147483862"/>
              <ac:spMk id="2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3889813630" sldId="2147483869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3889813630" sldId="2147483869"/>
              <ac:spMk id="6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1920981766" sldId="2147483870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1920981766" sldId="2147483870"/>
              <ac:spMk id="6" creationId="{00000000-0000-0000-0000-000000000000}"/>
            </ac:spMkLst>
          </pc:spChg>
        </pc:sldLayoutChg>
        <pc:sldLayoutChg chg="modSp">
          <pc:chgData name="Nanna Juul Trinderup" userId="fe0ae6f3-bc62-41c7-821d-fa0507803849" providerId="ADAL" clId="{C7D5B8B0-D9F5-4F50-9790-30119C4EB42C}" dt="2025-10-22T12:34:53.531" v="2"/>
          <pc:sldLayoutMkLst>
            <pc:docMk/>
            <pc:sldMasterMk cId="4160304995" sldId="2147483835"/>
            <pc:sldLayoutMk cId="2121920620" sldId="2147483871"/>
          </pc:sldLayoutMkLst>
          <pc:spChg chg="mod">
            <ac:chgData name="Nanna Juul Trinderup" userId="fe0ae6f3-bc62-41c7-821d-fa0507803849" providerId="ADAL" clId="{C7D5B8B0-D9F5-4F50-9790-30119C4EB42C}" dt="2025-10-22T12:34:53.531" v="2"/>
            <ac:spMkLst>
              <pc:docMk/>
              <pc:sldMasterMk cId="4160304995" sldId="2147483835"/>
              <pc:sldLayoutMk cId="2121920620" sldId="2147483871"/>
              <ac:spMk id="5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BD80-1A18-40A8-8E8C-81B16990B284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-835025" y="744538"/>
            <a:ext cx="84677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5DAE1-4DBC-4EBB-A0F7-2243D879E8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388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1pPr>
    <a:lvl2pPr marL="862014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2pPr>
    <a:lvl3pPr marL="1724028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3pPr>
    <a:lvl4pPr marL="2586041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4pPr>
    <a:lvl5pPr marL="3448055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5pPr>
    <a:lvl6pPr marL="4310069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6pPr>
    <a:lvl7pPr marL="5172083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7pPr>
    <a:lvl8pPr marL="6034096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8pPr>
    <a:lvl9pPr marL="6896110" algn="l" defTabSz="1724028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654412" y="1939820"/>
            <a:ext cx="14976785" cy="11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1654412" y="3325403"/>
            <a:ext cx="14976785" cy="3325402"/>
          </a:xfrm>
        </p:spPr>
        <p:txBody>
          <a:bodyPr anchor="t" anchorCtr="0"/>
          <a:lstStyle>
            <a:lvl1pPr marL="0" indent="0">
              <a:spcAft>
                <a:spcPts val="752"/>
              </a:spcAft>
              <a:buClr>
                <a:schemeClr val="accent3"/>
              </a:buClr>
              <a:buFont typeface="Wingdings" panose="05000000000000000000" pitchFamily="2" charset="2"/>
              <a:buNone/>
              <a:defRPr/>
            </a:lvl1pPr>
            <a:lvl2pPr marL="388562" indent="0">
              <a:spcAft>
                <a:spcPts val="752"/>
              </a:spcAft>
              <a:buClr>
                <a:schemeClr val="accent3"/>
              </a:buClr>
              <a:buFont typeface="Wingdings" panose="05000000000000000000" pitchFamily="2" charset="2"/>
              <a:buNone/>
              <a:defRPr/>
            </a:lvl2pPr>
            <a:lvl3pPr marL="721898" indent="0">
              <a:spcAft>
                <a:spcPts val="752"/>
              </a:spcAft>
              <a:buClr>
                <a:schemeClr val="accent3"/>
              </a:buClr>
              <a:buFont typeface="Wingdings" panose="05000000000000000000" pitchFamily="2" charset="2"/>
              <a:buNone/>
              <a:defRPr/>
            </a:lvl3pPr>
            <a:lvl4pPr marL="1062135" indent="0">
              <a:spcAft>
                <a:spcPts val="752"/>
              </a:spcAft>
              <a:buClr>
                <a:schemeClr val="accent3"/>
              </a:buClr>
              <a:buFont typeface="Wingdings" panose="05000000000000000000" pitchFamily="2" charset="2"/>
              <a:buNone/>
              <a:defRPr/>
            </a:lvl4pPr>
            <a:lvl5pPr marL="1339257" indent="0">
              <a:spcAft>
                <a:spcPts val="752"/>
              </a:spcAft>
              <a:buClr>
                <a:schemeClr val="accent3"/>
              </a:buClr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</p:txBody>
      </p:sp>
    </p:spTree>
    <p:extLst>
      <p:ext uri="{BB962C8B-B14F-4D97-AF65-F5344CB8AC3E}">
        <p14:creationId xmlns:p14="http://schemas.microsoft.com/office/powerpoint/2010/main" val="243049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og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38794" y="707958"/>
            <a:ext cx="16807557" cy="6629923"/>
          </a:xfrm>
        </p:spPr>
        <p:txBody>
          <a:bodyPr anchor="ctr" anchorCtr="0"/>
          <a:lstStyle>
            <a:lvl1pPr marL="0" indent="0" algn="ctr">
              <a:buNone/>
              <a:defRPr sz="1259" baseline="0"/>
            </a:lvl1pPr>
            <a:lvl2pPr marL="284025" indent="0">
              <a:buNone/>
              <a:defRPr sz="1725"/>
            </a:lvl2pPr>
            <a:lvl3pPr marL="568051" indent="0">
              <a:buNone/>
              <a:defRPr sz="1491"/>
            </a:lvl3pPr>
            <a:lvl4pPr marL="852074" indent="0">
              <a:buNone/>
              <a:defRPr sz="1259"/>
            </a:lvl4pPr>
            <a:lvl5pPr marL="1136100" indent="0">
              <a:buNone/>
              <a:defRPr sz="1259"/>
            </a:lvl5pPr>
            <a:lvl6pPr marL="1420127" indent="0">
              <a:buNone/>
              <a:defRPr sz="1259"/>
            </a:lvl6pPr>
            <a:lvl7pPr marL="1704152" indent="0">
              <a:buNone/>
              <a:defRPr sz="1259"/>
            </a:lvl7pPr>
            <a:lvl8pPr marL="1988176" indent="0">
              <a:buNone/>
              <a:defRPr sz="1259"/>
            </a:lvl8pPr>
            <a:lvl9pPr marL="2272200" indent="0">
              <a:buNone/>
              <a:defRPr sz="125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48363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-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38794" y="2774427"/>
            <a:ext cx="16807557" cy="3635456"/>
          </a:xfrm>
        </p:spPr>
        <p:txBody>
          <a:bodyPr anchor="ctr" anchorCtr="0"/>
          <a:lstStyle>
            <a:lvl1pPr marL="0" indent="0" algn="ctr">
              <a:buNone/>
              <a:defRPr sz="1259" baseline="0"/>
            </a:lvl1pPr>
            <a:lvl2pPr marL="284025" indent="0">
              <a:buNone/>
              <a:defRPr sz="1725"/>
            </a:lvl2pPr>
            <a:lvl3pPr marL="568051" indent="0">
              <a:buNone/>
              <a:defRPr sz="1491"/>
            </a:lvl3pPr>
            <a:lvl4pPr marL="852074" indent="0">
              <a:buNone/>
              <a:defRPr sz="1259"/>
            </a:lvl4pPr>
            <a:lvl5pPr marL="1136100" indent="0">
              <a:buNone/>
              <a:defRPr sz="1259"/>
            </a:lvl5pPr>
            <a:lvl6pPr marL="1420127" indent="0">
              <a:buNone/>
              <a:defRPr sz="1259"/>
            </a:lvl6pPr>
            <a:lvl7pPr marL="1704152" indent="0">
              <a:buNone/>
              <a:defRPr sz="1259"/>
            </a:lvl7pPr>
            <a:lvl8pPr marL="1988176" indent="0">
              <a:buNone/>
              <a:defRPr sz="1259"/>
            </a:lvl8pPr>
            <a:lvl9pPr marL="2272200" indent="0">
              <a:buNone/>
              <a:defRPr sz="125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4" name="Pladsholder til tekst 3"/>
          <p:cNvSpPr>
            <a:spLocks noGrp="1" noChangeAspect="1"/>
          </p:cNvSpPr>
          <p:nvPr>
            <p:ph type="body" sz="quarter" idx="12" hasCustomPrompt="1"/>
          </p:nvPr>
        </p:nvSpPr>
        <p:spPr>
          <a:xfrm>
            <a:off x="738794" y="6505553"/>
            <a:ext cx="16807557" cy="48010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839" baseline="0">
                <a:solidFill>
                  <a:schemeClr val="tx1"/>
                </a:solidFill>
              </a:defRPr>
            </a:lvl1pPr>
            <a:lvl2pPr marL="388563" indent="0">
              <a:buNone/>
              <a:defRPr sz="886">
                <a:solidFill>
                  <a:schemeClr val="tx1"/>
                </a:solidFill>
              </a:defRPr>
            </a:lvl2pPr>
            <a:lvl3pPr marL="721898" indent="0">
              <a:buNone/>
              <a:defRPr sz="886">
                <a:solidFill>
                  <a:schemeClr val="tx1"/>
                </a:solidFill>
              </a:defRPr>
            </a:lvl3pPr>
            <a:lvl4pPr marL="1062135" indent="0">
              <a:buNone/>
              <a:defRPr sz="886">
                <a:solidFill>
                  <a:schemeClr val="tx1"/>
                </a:solidFill>
              </a:defRPr>
            </a:lvl4pPr>
            <a:lvl5pPr marL="1339257" indent="0">
              <a:buNone/>
              <a:defRPr sz="886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tekst her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794" y="1530720"/>
            <a:ext cx="16807557" cy="1148039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7131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-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/>
          </p:cNvSpPr>
          <p:nvPr/>
        </p:nvSpPr>
        <p:spPr>
          <a:xfrm>
            <a:off x="738794" y="688824"/>
            <a:ext cx="16807557" cy="6662451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802" tIns="28401" rIns="56802" bIns="28401" rtlCol="0" anchor="ctr"/>
          <a:lstStyle/>
          <a:p>
            <a:pPr algn="ctr"/>
            <a:endParaRPr lang="da-DK" sz="1118">
              <a:solidFill>
                <a:srgbClr val="3F3018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88667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-MIDT-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>
            <a:spLocks/>
          </p:cNvSpPr>
          <p:nvPr userDrawn="1"/>
        </p:nvSpPr>
        <p:spPr>
          <a:xfrm>
            <a:off x="738794" y="688824"/>
            <a:ext cx="16807557" cy="6662451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802" tIns="28401" rIns="56802" bIns="28401" rtlCol="0" anchor="ctr"/>
          <a:lstStyle/>
          <a:p>
            <a:pPr algn="ctr"/>
            <a:endParaRPr lang="da-DK" sz="1118">
              <a:solidFill>
                <a:srgbClr val="3F3018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212192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-Lys 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>
            <a:spLocks/>
          </p:cNvSpPr>
          <p:nvPr userDrawn="1"/>
        </p:nvSpPr>
        <p:spPr>
          <a:xfrm>
            <a:off x="738794" y="688824"/>
            <a:ext cx="16807557" cy="6662451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802" tIns="28401" rIns="56802" bIns="28401" rtlCol="0" anchor="ctr"/>
          <a:lstStyle/>
          <a:p>
            <a:pPr algn="ctr"/>
            <a:endParaRPr lang="da-DK" sz="1118">
              <a:solidFill>
                <a:srgbClr val="3F3018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388981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-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>
            <a:spLocks/>
          </p:cNvSpPr>
          <p:nvPr userDrawn="1"/>
        </p:nvSpPr>
        <p:spPr>
          <a:xfrm>
            <a:off x="738794" y="688824"/>
            <a:ext cx="16807557" cy="6662451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802" tIns="28401" rIns="56802" bIns="28401" rtlCol="0" anchor="ctr"/>
          <a:lstStyle/>
          <a:p>
            <a:pPr algn="ctr"/>
            <a:endParaRPr lang="da-DK" sz="1118">
              <a:solidFill>
                <a:srgbClr val="3F3018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92098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654412" y="1939820"/>
            <a:ext cx="14976785" cy="11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4412" y="3325403"/>
            <a:ext cx="14976785" cy="3325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tekst</a:t>
            </a:r>
          </a:p>
        </p:txBody>
      </p:sp>
      <p:cxnSp>
        <p:nvCxnSpPr>
          <p:cNvPr id="4" name="Lige forbindelse 3"/>
          <p:cNvCxnSpPr/>
          <p:nvPr userDrawn="1"/>
        </p:nvCxnSpPr>
        <p:spPr bwMode="auto">
          <a:xfrm>
            <a:off x="738794" y="688823"/>
            <a:ext cx="1680755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Lige forbindelse 7"/>
          <p:cNvCxnSpPr/>
          <p:nvPr userDrawn="1"/>
        </p:nvCxnSpPr>
        <p:spPr bwMode="auto">
          <a:xfrm>
            <a:off x="738794" y="7347447"/>
            <a:ext cx="1680755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2" name="Billede 51"/>
          <p:cNvPicPr preferRelativeResize="0"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862" y="152523"/>
            <a:ext cx="2994476" cy="459215"/>
          </a:xfrm>
          <a:prstGeom prst="rect">
            <a:avLst/>
          </a:prstGeom>
        </p:spPr>
      </p:pic>
      <p:sp>
        <p:nvSpPr>
          <p:cNvPr id="5" name="Rektangel 4"/>
          <p:cNvSpPr/>
          <p:nvPr userDrawn="1"/>
        </p:nvSpPr>
        <p:spPr>
          <a:xfrm>
            <a:off x="19240463" y="0"/>
            <a:ext cx="738794" cy="229608"/>
          </a:xfrm>
          <a:prstGeom prst="rect">
            <a:avLst/>
          </a:prstGeom>
          <a:noFill/>
          <a:ln w="3175" cap="sq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19240463" y="229608"/>
            <a:ext cx="738794" cy="229608"/>
          </a:xfrm>
          <a:prstGeom prst="rect">
            <a:avLst/>
          </a:prstGeom>
          <a:noFill/>
          <a:ln w="3175" cap="sq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  <p:sp>
        <p:nvSpPr>
          <p:cNvPr id="11" name="Rektangel 10"/>
          <p:cNvSpPr/>
          <p:nvPr userDrawn="1"/>
        </p:nvSpPr>
        <p:spPr>
          <a:xfrm>
            <a:off x="19240463" y="459215"/>
            <a:ext cx="738794" cy="229608"/>
          </a:xfrm>
          <a:prstGeom prst="rect">
            <a:avLst/>
          </a:prstGeom>
          <a:noFill/>
          <a:ln w="3175" cap="sq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30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62" r:id="rId4"/>
    <p:sldLayoutId id="2147483871" r:id="rId5"/>
    <p:sldLayoutId id="2147483869" r:id="rId6"/>
    <p:sldLayoutId id="2147483870" r:id="rId7"/>
  </p:sldLayoutIdLst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3006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5pPr>
      <a:lvl6pPr marL="28402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6pPr>
      <a:lvl7pPr marL="568051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7pPr>
      <a:lvl8pPr marL="85207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8pPr>
      <a:lvl9pPr marL="11361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1864" b="1">
          <a:solidFill>
            <a:srgbClr val="3F3018"/>
          </a:solidFill>
          <a:latin typeface="Verdana" pitchFamily="34" charset="0"/>
        </a:defRPr>
      </a:lvl9pPr>
    </p:titleStyle>
    <p:bodyStyle>
      <a:lvl1pPr marL="0" marR="0" indent="0" algn="l" defTabSz="426047" rtl="0" eaLnBrk="1" fontAlgn="base" latinLnBrk="0" hangingPunct="1">
        <a:lnSpc>
          <a:spcPct val="100000"/>
        </a:lnSpc>
        <a:spcBef>
          <a:spcPct val="0"/>
        </a:spcBef>
        <a:spcAft>
          <a:spcPts val="752"/>
        </a:spcAft>
        <a:buClr>
          <a:schemeClr val="accent3"/>
        </a:buClr>
        <a:buSzTx/>
        <a:buFont typeface="Wingdings" panose="05000000000000000000" pitchFamily="2" charset="2"/>
        <a:buNone/>
        <a:tabLst/>
        <a:defRPr sz="2255">
          <a:solidFill>
            <a:schemeClr val="tx1"/>
          </a:solidFill>
          <a:latin typeface="+mn-lt"/>
          <a:ea typeface="+mn-ea"/>
          <a:cs typeface="+mn-cs"/>
        </a:defRPr>
      </a:lvl1pPr>
      <a:lvl2pPr marL="388562" indent="0" algn="l" rtl="0" eaLnBrk="1" fontAlgn="base" hangingPunct="1">
        <a:spcBef>
          <a:spcPct val="0"/>
        </a:spcBef>
        <a:spcAft>
          <a:spcPts val="752"/>
        </a:spcAft>
        <a:buClr>
          <a:schemeClr val="accent3"/>
        </a:buClr>
        <a:buFont typeface="Wingdings" pitchFamily="2" charset="2"/>
        <a:buNone/>
        <a:defRPr sz="2255">
          <a:solidFill>
            <a:schemeClr val="tx1"/>
          </a:solidFill>
          <a:latin typeface="+mn-lt"/>
        </a:defRPr>
      </a:lvl2pPr>
      <a:lvl3pPr marL="721898" indent="0" algn="l" rtl="0" eaLnBrk="1" fontAlgn="base" hangingPunct="1">
        <a:spcBef>
          <a:spcPct val="0"/>
        </a:spcBef>
        <a:spcAft>
          <a:spcPts val="752"/>
        </a:spcAft>
        <a:buClr>
          <a:schemeClr val="accent3"/>
        </a:buClr>
        <a:buFont typeface="Wingdings" pitchFamily="2" charset="2"/>
        <a:buNone/>
        <a:defRPr sz="2255">
          <a:solidFill>
            <a:schemeClr val="tx1"/>
          </a:solidFill>
          <a:latin typeface="+mn-lt"/>
        </a:defRPr>
      </a:lvl3pPr>
      <a:lvl4pPr marL="1062135" indent="0" algn="l" rtl="0" eaLnBrk="1" fontAlgn="base" hangingPunct="1">
        <a:spcBef>
          <a:spcPct val="0"/>
        </a:spcBef>
        <a:spcAft>
          <a:spcPts val="752"/>
        </a:spcAft>
        <a:buClr>
          <a:schemeClr val="accent3"/>
        </a:buClr>
        <a:buFont typeface="Wingdings" pitchFamily="2" charset="2"/>
        <a:buNone/>
        <a:defRPr sz="2255">
          <a:solidFill>
            <a:schemeClr val="tx1"/>
          </a:solidFill>
          <a:latin typeface="+mn-lt"/>
        </a:defRPr>
      </a:lvl4pPr>
      <a:lvl5pPr marL="1339257" indent="0" algn="l" rtl="0" eaLnBrk="1" fontAlgn="base" hangingPunct="1">
        <a:spcBef>
          <a:spcPct val="0"/>
        </a:spcBef>
        <a:spcAft>
          <a:spcPts val="752"/>
        </a:spcAft>
        <a:buClr>
          <a:schemeClr val="accent3"/>
        </a:buClr>
        <a:buFont typeface="Wingdings" pitchFamily="2" charset="2"/>
        <a:buNone/>
        <a:defRPr sz="2255">
          <a:solidFill>
            <a:schemeClr val="tx1"/>
          </a:solidFill>
          <a:latin typeface="+mn-lt"/>
        </a:defRPr>
      </a:lvl5pPr>
      <a:lvl6pPr marL="1732751" indent="-109469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886">
          <a:solidFill>
            <a:schemeClr val="tx1"/>
          </a:solidFill>
          <a:latin typeface="+mn-lt"/>
        </a:defRPr>
      </a:lvl6pPr>
      <a:lvl7pPr marL="2016777" indent="-109469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886">
          <a:solidFill>
            <a:schemeClr val="tx1"/>
          </a:solidFill>
          <a:latin typeface="+mn-lt"/>
        </a:defRPr>
      </a:lvl7pPr>
      <a:lvl8pPr marL="2300801" indent="-109469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886">
          <a:solidFill>
            <a:schemeClr val="tx1"/>
          </a:solidFill>
          <a:latin typeface="+mn-lt"/>
        </a:defRPr>
      </a:lvl8pPr>
      <a:lvl9pPr marL="2584826" indent="-109469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886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1pPr>
      <a:lvl2pPr marL="284025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2pPr>
      <a:lvl3pPr marL="568051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3pPr>
      <a:lvl4pPr marL="852074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4pPr>
      <a:lvl5pPr marL="1136100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5pPr>
      <a:lvl6pPr marL="1420127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6pPr>
      <a:lvl7pPr marL="1704152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7pPr>
      <a:lvl8pPr marL="1988176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8pPr>
      <a:lvl9pPr marL="2272200" algn="l" defTabSz="568051" rtl="0" eaLnBrk="1" latinLnBrk="0" hangingPunct="1">
        <a:defRPr sz="11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>
            <a:extLst>
              <a:ext uri="{FF2B5EF4-FFF2-40B4-BE49-F238E27FC236}">
                <a16:creationId xmlns:a16="http://schemas.microsoft.com/office/drawing/2014/main" id="{4FB83C10-EBB0-F95C-E918-A719AB30FF98}"/>
              </a:ext>
            </a:extLst>
          </p:cNvPr>
          <p:cNvSpPr/>
          <p:nvPr/>
        </p:nvSpPr>
        <p:spPr>
          <a:xfrm>
            <a:off x="1" y="4011272"/>
            <a:ext cx="18284824" cy="2008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1184984" y="7628557"/>
            <a:ext cx="6502767" cy="322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r">
              <a:lnSpc>
                <a:spcPts val="1278"/>
              </a:lnSpc>
              <a:tabLst>
                <a:tab pos="202836" algn="l"/>
                <a:tab pos="406150" algn="l"/>
                <a:tab pos="608986" algn="l"/>
              </a:tabLst>
            </a:pPr>
            <a:r>
              <a:rPr lang="da-DK" sz="2000" b="1" dirty="0">
                <a:solidFill>
                  <a:srgbClr val="990033"/>
                </a:solidFill>
                <a:latin typeface="midtsans"/>
                <a:ea typeface="Times New Roman" panose="02020603050405020304" pitchFamily="18" charset="0"/>
                <a:cs typeface="Times New Roman"/>
              </a:rPr>
              <a:t>Har du spørgsmål? </a:t>
            </a:r>
            <a:r>
              <a:rPr lang="da-DK" sz="2000" dirty="0">
                <a:solidFill>
                  <a:srgbClr val="990033"/>
                </a:solidFill>
                <a:latin typeface="midtsans"/>
                <a:ea typeface="Times New Roman" panose="02020603050405020304" pitchFamily="18" charset="0"/>
                <a:cs typeface="Times New Roman"/>
              </a:rPr>
              <a:t>Kontakt din lokale Sundheds-It 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4455FF7F-4005-8CDA-C727-D3C57B6B2C52}"/>
              </a:ext>
            </a:extLst>
          </p:cNvPr>
          <p:cNvSpPr txBox="1"/>
          <p:nvPr/>
        </p:nvSpPr>
        <p:spPr>
          <a:xfrm>
            <a:off x="8953256" y="4234241"/>
            <a:ext cx="9015045" cy="1749540"/>
          </a:xfrm>
          <a:prstGeom prst="rect">
            <a:avLst/>
          </a:prstGeom>
          <a:noFill/>
        </p:spPr>
        <p:txBody>
          <a:bodyPr wrap="square" lIns="48600" tIns="24300" rIns="48600" bIns="2430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da-DK" sz="1800" b="1" dirty="0">
                <a:solidFill>
                  <a:srgbClr val="595959"/>
                </a:solidFill>
                <a:latin typeface="midtsans"/>
              </a:rPr>
              <a:t>Opsætning og funktioner</a:t>
            </a:r>
          </a:p>
          <a:p>
            <a:pPr marL="151872" indent="-151872" algn="r">
              <a:buFont typeface="Wingdings" panose="05000000000000000000" pitchFamily="2" charset="2"/>
              <a:buChar char="ü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 Når du bruger </a:t>
            </a:r>
            <a:r>
              <a:rPr lang="da-DK" sz="1800" dirty="0" err="1">
                <a:solidFill>
                  <a:srgbClr val="595959"/>
                </a:solidFill>
                <a:latin typeface="midtsans"/>
              </a:rPr>
              <a:t>SFI'en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 "Væskeskema", tændes dråbe-ikonet automatisk.</a:t>
            </a:r>
          </a:p>
          <a:p>
            <a:pPr marL="151872" indent="-151872" algn="r">
              <a:buFont typeface="Wingdings" panose="05000000000000000000" pitchFamily="2" charset="2"/>
              <a:buChar char="ü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 I Klinisk Logistik kan dråben vises, hvis jeres afdeling ønsker det.</a:t>
            </a:r>
          </a:p>
          <a:p>
            <a:pPr marL="151872" indent="-151872" algn="r">
              <a:buFont typeface="Wingdings" panose="05000000000000000000" pitchFamily="2" charset="2"/>
              <a:buChar char="ü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 Indgift og udgift dokumenteres i aktiviteter/SFI direkte i </a:t>
            </a:r>
            <a:r>
              <a:rPr lang="da-DK" sz="1800" dirty="0" err="1">
                <a:solidFill>
                  <a:srgbClr val="595959"/>
                </a:solidFill>
                <a:latin typeface="midtsans"/>
              </a:rPr>
              <a:t>MidtEPJ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.</a:t>
            </a:r>
          </a:p>
          <a:p>
            <a:pPr marL="151872" indent="-151872" algn="r">
              <a:buFont typeface="Wingdings" panose="05000000000000000000" pitchFamily="2" charset="2"/>
              <a:buChar char="ü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 Medicin og sondeernæring, fra Medicin-modulet, tæller med i væskeregnskabet</a:t>
            </a:r>
            <a:r>
              <a:rPr lang="da-DK" sz="957" dirty="0">
                <a:solidFill>
                  <a:srgbClr val="595959"/>
                </a:solidFill>
                <a:latin typeface="midtsans"/>
              </a:rPr>
              <a:t>.</a:t>
            </a:r>
          </a:p>
          <a:p>
            <a:pPr marL="151872" indent="-151872" algn="r">
              <a:buFont typeface="Arial" panose="020B0604020202020204" pitchFamily="34" charset="0"/>
              <a:buChar char="•"/>
            </a:pPr>
            <a:endParaRPr lang="da-DK" sz="850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3A2E1D63-80FD-2B09-DD09-721335BCB3AB}"/>
              </a:ext>
            </a:extLst>
          </p:cNvPr>
          <p:cNvSpPr txBox="1"/>
          <p:nvPr/>
        </p:nvSpPr>
        <p:spPr>
          <a:xfrm>
            <a:off x="278466" y="2468903"/>
            <a:ext cx="10868460" cy="1695679"/>
          </a:xfrm>
          <a:prstGeom prst="rect">
            <a:avLst/>
          </a:prstGeom>
          <a:noFill/>
        </p:spPr>
        <p:txBody>
          <a:bodyPr wrap="square" lIns="48600" tIns="24300" rIns="48600" bIns="2430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Brug væskeskemaet for </a:t>
            </a:r>
            <a:r>
              <a:rPr lang="da-DK" sz="1800" b="1" dirty="0">
                <a:solidFill>
                  <a:srgbClr val="595959"/>
                </a:solidFill>
                <a:latin typeface="midtsans"/>
              </a:rPr>
              <a:t>løbende at følge med i væskebalancen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 - det gør arbejdet nemmere og sikrer et samlet overblik.</a:t>
            </a:r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Brug eventuelt også væskeskemaet, når du blot vil </a:t>
            </a:r>
            <a:r>
              <a:rPr lang="da-DK" sz="1800" b="1" dirty="0">
                <a:solidFill>
                  <a:srgbClr val="595959"/>
                </a:solidFill>
                <a:latin typeface="midtsans"/>
              </a:rPr>
              <a:t>registrere væskeindgift eller væskeudgift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Få overblik i </a:t>
            </a:r>
            <a:r>
              <a:rPr lang="da-DK" sz="1800" b="1" dirty="0">
                <a:solidFill>
                  <a:srgbClr val="595959"/>
                </a:solidFill>
                <a:latin typeface="midtsans"/>
              </a:rPr>
              <a:t>graf-visning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, så du hurtigt kan følge patientens udvikling.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Hjælper dig med at sikre en </a:t>
            </a:r>
            <a:r>
              <a:rPr lang="da-DK" sz="1800" b="1" dirty="0">
                <a:solidFill>
                  <a:srgbClr val="595959"/>
                </a:solidFill>
                <a:latin typeface="midtsans"/>
              </a:rPr>
              <a:t>god overgang 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mellem afdelinger.</a:t>
            </a:r>
          </a:p>
          <a:p>
            <a:endParaRPr lang="da-DK" sz="850" dirty="0">
              <a:solidFill>
                <a:srgbClr val="595959"/>
              </a:solidFill>
              <a:latin typeface="midtsans"/>
            </a:endParaRPr>
          </a:p>
          <a:p>
            <a:endParaRPr lang="da-DK" sz="850" dirty="0">
              <a:solidFill>
                <a:srgbClr val="595959"/>
              </a:solidFill>
              <a:latin typeface="midtsans"/>
            </a:endParaRPr>
          </a:p>
        </p:txBody>
      </p:sp>
      <p:pic>
        <p:nvPicPr>
          <p:cNvPr id="25" name="Billede 24">
            <a:extLst>
              <a:ext uri="{FF2B5EF4-FFF2-40B4-BE49-F238E27FC236}">
                <a16:creationId xmlns:a16="http://schemas.microsoft.com/office/drawing/2014/main" id="{19FA28C2-95F1-300C-2C15-F50A1AF19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66" y="7376597"/>
            <a:ext cx="1064714" cy="512640"/>
          </a:xfrm>
          <a:prstGeom prst="rect">
            <a:avLst/>
          </a:prstGeom>
        </p:spPr>
      </p:pic>
      <p:pic>
        <p:nvPicPr>
          <p:cNvPr id="28" name="Billede 27">
            <a:extLst>
              <a:ext uri="{FF2B5EF4-FFF2-40B4-BE49-F238E27FC236}">
                <a16:creationId xmlns:a16="http://schemas.microsoft.com/office/drawing/2014/main" id="{7F2F46ED-02A1-30A1-F5E6-C965E23B2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3359" y="114197"/>
            <a:ext cx="5520401" cy="628906"/>
          </a:xfrm>
          <a:prstGeom prst="rect">
            <a:avLst/>
          </a:prstGeom>
        </p:spPr>
      </p:pic>
      <p:sp>
        <p:nvSpPr>
          <p:cNvPr id="26" name="Rektangel 25">
            <a:extLst>
              <a:ext uri="{FF2B5EF4-FFF2-40B4-BE49-F238E27FC236}">
                <a16:creationId xmlns:a16="http://schemas.microsoft.com/office/drawing/2014/main" id="{5888C07C-6ADA-2773-F633-116DFEA766E7}"/>
              </a:ext>
            </a:extLst>
          </p:cNvPr>
          <p:cNvSpPr/>
          <p:nvPr/>
        </p:nvSpPr>
        <p:spPr>
          <a:xfrm>
            <a:off x="0" y="0"/>
            <a:ext cx="18284824" cy="20070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2143815" y="487917"/>
            <a:ext cx="8348339" cy="1249530"/>
          </a:xfrm>
        </p:spPr>
        <p:txBody>
          <a:bodyPr/>
          <a:lstStyle/>
          <a:p>
            <a:r>
              <a:rPr lang="da-DK" sz="3200" dirty="0">
                <a:solidFill>
                  <a:srgbClr val="595959"/>
                </a:solidFill>
                <a:latin typeface="midtsans"/>
              </a:rPr>
              <a:t>Nyt digitalt væskeskema i MidtEPJ - </a:t>
            </a:r>
            <a:r>
              <a:rPr lang="da-DK" sz="2400" dirty="0">
                <a:solidFill>
                  <a:schemeClr val="tx1">
                    <a:lumMod val="49000"/>
                    <a:lumOff val="51000"/>
                  </a:schemeClr>
                </a:solidFill>
                <a:latin typeface="midtsans"/>
              </a:rPr>
              <a:t>gør det nemmere at følge patienternes væskebalance</a:t>
            </a:r>
            <a:br>
              <a:rPr lang="da-DK" sz="2400" dirty="0"/>
            </a:br>
            <a:br>
              <a:rPr lang="da-DK" sz="1595" dirty="0"/>
            </a:br>
            <a:endParaRPr lang="da-DK" sz="1595" dirty="0"/>
          </a:p>
        </p:txBody>
      </p:sp>
      <p:pic>
        <p:nvPicPr>
          <p:cNvPr id="2" name="Picture 5" descr="Væskeskema_dråbe1.png">
            <a:extLst>
              <a:ext uri="{FF2B5EF4-FFF2-40B4-BE49-F238E27FC236}">
                <a16:creationId xmlns:a16="http://schemas.microsoft.com/office/drawing/2014/main" id="{01B9E51C-934D-55D4-5DF6-2C4AC4D10B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6758" t="6567" r="25630" b="8483"/>
          <a:stretch/>
        </p:blipFill>
        <p:spPr>
          <a:xfrm>
            <a:off x="316525" y="151048"/>
            <a:ext cx="1625812" cy="1631154"/>
          </a:xfrm>
          <a:prstGeom prst="rect">
            <a:avLst/>
          </a:prstGeom>
        </p:spPr>
      </p:pic>
      <p:sp>
        <p:nvSpPr>
          <p:cNvPr id="19" name="Tekstfelt 18">
            <a:extLst>
              <a:ext uri="{FF2B5EF4-FFF2-40B4-BE49-F238E27FC236}">
                <a16:creationId xmlns:a16="http://schemas.microsoft.com/office/drawing/2014/main" id="{73FD1DDA-3FE3-6DD3-879D-FF134CE92BAA}"/>
              </a:ext>
            </a:extLst>
          </p:cNvPr>
          <p:cNvSpPr txBox="1"/>
          <p:nvPr/>
        </p:nvSpPr>
        <p:spPr>
          <a:xfrm>
            <a:off x="16195749" y="6295278"/>
            <a:ext cx="1772552" cy="787738"/>
          </a:xfrm>
          <a:prstGeom prst="rect">
            <a:avLst/>
          </a:prstGeom>
          <a:noFill/>
        </p:spPr>
        <p:txBody>
          <a:bodyPr wrap="square" lIns="48600" tIns="24300" rIns="48600" bIns="24300" anchor="t">
            <a:spAutoFit/>
          </a:bodyPr>
          <a:lstStyle/>
          <a:p>
            <a:r>
              <a:rPr lang="da-DK" sz="1600" b="1" dirty="0">
                <a:solidFill>
                  <a:srgbClr val="990033"/>
                </a:solidFill>
                <a:latin typeface="midtsans"/>
              </a:rPr>
              <a:t>03/11</a:t>
            </a:r>
          </a:p>
          <a:p>
            <a:r>
              <a:rPr lang="da-DK" sz="1600" dirty="0">
                <a:solidFill>
                  <a:srgbClr val="990033"/>
                </a:solidFill>
                <a:latin typeface="midtsans"/>
              </a:rPr>
              <a:t>Nyt væskeskema tages i brug</a:t>
            </a:r>
            <a:endParaRPr lang="da-DK" sz="1600" dirty="0">
              <a:solidFill>
                <a:srgbClr val="990033"/>
              </a:solidFill>
              <a:latin typeface="midtsans" panose="02000503040000020004" pitchFamily="50" charset="0"/>
            </a:endParaRP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7637D7F8-8455-427F-C885-5981BD44FB61}"/>
              </a:ext>
            </a:extLst>
          </p:cNvPr>
          <p:cNvSpPr/>
          <p:nvPr/>
        </p:nvSpPr>
        <p:spPr>
          <a:xfrm>
            <a:off x="316524" y="4478575"/>
            <a:ext cx="7689408" cy="2252903"/>
          </a:xfrm>
          <a:prstGeom prst="rect">
            <a:avLst/>
          </a:prstGeom>
          <a:solidFill>
            <a:srgbClr val="BAF0B1"/>
          </a:solidFill>
          <a:ln w="19050" cap="sq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4">
              <a:solidFill>
                <a:srgbClr val="3F3018"/>
              </a:solidFill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2CF69055-16E3-BDD7-88C8-514B36D059BF}"/>
              </a:ext>
            </a:extLst>
          </p:cNvPr>
          <p:cNvSpPr txBox="1"/>
          <p:nvPr/>
        </p:nvSpPr>
        <p:spPr>
          <a:xfrm>
            <a:off x="613513" y="4709647"/>
            <a:ext cx="7392419" cy="1480236"/>
          </a:xfrm>
          <a:prstGeom prst="rect">
            <a:avLst/>
          </a:prstGeom>
          <a:noFill/>
          <a:ln>
            <a:noFill/>
          </a:ln>
        </p:spPr>
        <p:txBody>
          <a:bodyPr wrap="square" lIns="48600" tIns="24300" rIns="48600" bIns="24300" anchor="t">
            <a:spAutoFit/>
          </a:bodyPr>
          <a:lstStyle/>
          <a:p>
            <a:pPr>
              <a:lnSpc>
                <a:spcPct val="150000"/>
              </a:lnSpc>
              <a:defRPr sz="3600" b="1">
                <a:solidFill>
                  <a:srgbClr val="00468C"/>
                </a:solidFill>
              </a:defRPr>
            </a:pPr>
            <a:r>
              <a:rPr lang="da-DK" sz="2000" dirty="0">
                <a:solidFill>
                  <a:srgbClr val="595959"/>
                </a:solidFill>
                <a:latin typeface="midtsans" panose="02000503040000020004" pitchFamily="50" charset="0"/>
              </a:rPr>
              <a:t>Lær mere?</a:t>
            </a:r>
            <a:endParaRPr lang="en-US" sz="2000" dirty="0">
              <a:solidFill>
                <a:srgbClr val="595959"/>
              </a:solidFill>
              <a:latin typeface="midtsans" panose="02000503040000020004" pitchFamily="50" charset="0"/>
              <a:ea typeface="Verdana"/>
            </a:endParaRPr>
          </a:p>
          <a:p>
            <a:pPr marL="151872" indent="-151872">
              <a:lnSpc>
                <a:spcPct val="120000"/>
              </a:lnSpc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sz="1800" dirty="0">
                <a:solidFill>
                  <a:srgbClr val="595959"/>
                </a:solidFill>
                <a:latin typeface="midtsans"/>
              </a:rPr>
              <a:t>E-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læring</a:t>
            </a:r>
            <a:r>
              <a:rPr sz="1800" dirty="0">
                <a:solidFill>
                  <a:srgbClr val="595959"/>
                </a:solidFill>
                <a:latin typeface="midtsans"/>
              </a:rPr>
              <a:t> 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"MidtEPJ Væskeskema" i</a:t>
            </a:r>
            <a:r>
              <a:rPr sz="1800" dirty="0">
                <a:solidFill>
                  <a:srgbClr val="595959"/>
                </a:solidFill>
                <a:latin typeface="midtsans"/>
              </a:rPr>
              <a:t> Plan2Learn</a:t>
            </a:r>
          </a:p>
          <a:p>
            <a:pPr marL="151872" indent="-151872">
              <a:lnSpc>
                <a:spcPct val="120000"/>
              </a:lnSpc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da-DK" sz="1800" dirty="0">
                <a:solidFill>
                  <a:srgbClr val="595959"/>
                </a:solidFill>
                <a:latin typeface="midtsans"/>
              </a:rPr>
              <a:t>SharePoint: Midt</a:t>
            </a:r>
            <a:r>
              <a:rPr sz="1800" dirty="0">
                <a:solidFill>
                  <a:srgbClr val="595959"/>
                </a:solidFill>
                <a:latin typeface="midtsans"/>
              </a:rPr>
              <a:t>EPJ</a:t>
            </a:r>
            <a:r>
              <a:rPr lang="da-DK" sz="1800" dirty="0">
                <a:solidFill>
                  <a:srgbClr val="595959"/>
                </a:solidFill>
                <a:latin typeface="midtsans"/>
              </a:rPr>
              <a:t> Infosiden – Vejledninger – KP - Væskeskema  </a:t>
            </a:r>
            <a:endParaRPr sz="1800" dirty="0">
              <a:solidFill>
                <a:srgbClr val="595959"/>
              </a:solidFill>
              <a:latin typeface="midtsans"/>
            </a:endParaRPr>
          </a:p>
          <a:p>
            <a:pPr marL="151872" indent="-151872">
              <a:lnSpc>
                <a:spcPct val="120000"/>
              </a:lnSpc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en-US" sz="1800" dirty="0">
                <a:solidFill>
                  <a:srgbClr val="595959"/>
                </a:solidFill>
                <a:latin typeface="midtsans"/>
              </a:rPr>
              <a:t>Regional</a:t>
            </a:r>
            <a:r>
              <a:rPr sz="1800" dirty="0">
                <a:solidFill>
                  <a:srgbClr val="595959"/>
                </a:solidFill>
                <a:latin typeface="midtsans"/>
              </a:rPr>
              <a:t> retningslinje: Væskeregnskab</a:t>
            </a:r>
            <a:endParaRPr lang="da-DK" sz="1800" dirty="0">
              <a:solidFill>
                <a:srgbClr val="595959"/>
              </a:solidFill>
              <a:latin typeface="midtsan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9B195E-406E-2FA8-CD5C-0CF3DEAB5CC5}"/>
              </a:ext>
            </a:extLst>
          </p:cNvPr>
          <p:cNvSpPr txBox="1"/>
          <p:nvPr/>
        </p:nvSpPr>
        <p:spPr>
          <a:xfrm>
            <a:off x="316524" y="2119372"/>
            <a:ext cx="3821721" cy="3260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8600" tIns="24300" rIns="48600" bIns="243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a-DK" sz="1800" b="1" dirty="0">
                <a:solidFill>
                  <a:srgbClr val="595959"/>
                </a:solidFill>
                <a:latin typeface="midtsans"/>
              </a:rPr>
              <a:t>Hvad betyder det for dig?</a:t>
            </a:r>
            <a:r>
              <a:rPr lang="en-US" sz="1488" b="1" dirty="0">
                <a:latin typeface="midtsans"/>
              </a:rPr>
              <a:t>​</a:t>
            </a:r>
            <a:endParaRPr lang="en-US" sz="1488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3A12F6-3884-D3C8-19E9-BD94A626E9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6931" y="246185"/>
            <a:ext cx="5059199" cy="3595276"/>
          </a:xfrm>
          <a:prstGeom prst="rect">
            <a:avLst/>
          </a:prstGeom>
          <a:ln w="28575">
            <a:solidFill>
              <a:srgbClr val="595959"/>
            </a:solidFill>
          </a:ln>
        </p:spPr>
      </p:pic>
      <p:pic>
        <p:nvPicPr>
          <p:cNvPr id="42" name="Grafik 41" descr="Dagskalender med massiv udfyldning">
            <a:extLst>
              <a:ext uri="{FF2B5EF4-FFF2-40B4-BE49-F238E27FC236}">
                <a16:creationId xmlns:a16="http://schemas.microsoft.com/office/drawing/2014/main" id="{D747FDDF-161E-E70F-AB5D-5F3D6D59D3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870550" y="6009800"/>
            <a:ext cx="1440524" cy="132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4423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M-farver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RM med petrol&amp;quot;&quot;/&gt;&lt;property id=&quot;20307&quot; value=&quot;257&quot;/&gt;&lt;/object&gt;&lt;object type=&quot;3&quot; unique_id=&quot;10006&quot;&gt;&lt;property id=&quot;20148&quot; value=&quot;5&quot;/&gt;&lt;property id=&quot;20300&quot; value=&quot;Slide 2 - &amp;quot;Overskrift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Overskrift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RM med grøn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Overskrift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RM med orange&amp;quot;&quot;/&gt;&lt;property id=&quot;20307&quot; value=&quot;259&quot;/&gt;&lt;/object&gt;&lt;object type=&quot;3&quot; unique_id=&quot;10011&quot;&gt;&lt;property id=&quot;20148&quot; value=&quot;5&quot;/&gt;&lt;property id=&quot;20300&quot; value=&quot;Slide 8 - &amp;quot;Overskrift&amp;quot;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RM-multicolour_A4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M-multicolour_16-9_v04.potx" id="{B70F2534-6865-4AEC-B852-0218A21872F8}" vid="{C6803DDC-A865-4FF3-A9EF-6C0265BF60AB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b0621cd-f5fe-4318-98c2-d52026367f2d">KFKTUV2HKTXT-283523614-70</_dlc_DocId>
    <_dlc_DocIdUrl xmlns="9b0621cd-f5fe-4318-98c2-d52026367f2d">
      <Url>https://regionmidtjylland.sharepoint.com/sites/PRO-Understttelseafvskeskemaforbedring-DIGITALISERINGOGIT/_layouts/15/DocIdRedir.aspx?ID=KFKTUV2HKTXT-283523614-70</Url>
      <Description>KFKTUV2HKTXT-283523614-70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6419249430974A97C78937DB67BD19" ma:contentTypeVersion="5" ma:contentTypeDescription="Opret et nyt dokument." ma:contentTypeScope="" ma:versionID="6a6695637acaed31c224e4bc8e4c870a">
  <xsd:schema xmlns:xsd="http://www.w3.org/2001/XMLSchema" xmlns:xs="http://www.w3.org/2001/XMLSchema" xmlns:p="http://schemas.microsoft.com/office/2006/metadata/properties" xmlns:ns2="9b0621cd-f5fe-4318-98c2-d52026367f2d" xmlns:ns3="ffd80ca3-c76f-43c5-a61a-9814cefe0dd3" targetNamespace="http://schemas.microsoft.com/office/2006/metadata/properties" ma:root="true" ma:fieldsID="7242e447af3a62c7abb9d531dcf2a0e6" ns2:_="" ns3:_="">
    <xsd:import namespace="9b0621cd-f5fe-4318-98c2-d52026367f2d"/>
    <xsd:import namespace="ffd80ca3-c76f-43c5-a61a-9814cefe0d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0621cd-f5fe-4318-98c2-d52026367f2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ærdi for dokument-id" ma:description="Værdien af det dokument-id, der er tildelt dette element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ink til dette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Vedvarende id" ma:description="Behold id ved tilføjelse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80ca3-c76f-43c5-a61a-9814cefe0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5336D3C-7343-496F-BB75-453D71EDCD6A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ffd80ca3-c76f-43c5-a61a-9814cefe0dd3"/>
    <ds:schemaRef ds:uri="9b0621cd-f5fe-4318-98c2-d52026367f2d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899423F-757B-4EB5-ABB6-CCCED24A59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F2C981-6B2C-4030-B656-BC30C25943FA}">
  <ds:schemaRefs>
    <ds:schemaRef ds:uri="9b0621cd-f5fe-4318-98c2-d52026367f2d"/>
    <ds:schemaRef ds:uri="ffd80ca3-c76f-43c5-a61a-9814cefe0d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482AB437-6BE0-49CD-8424-D32037D1AFB1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5ae0adb3-8717-46ff-a4b9-d0edecfe40f3}" enabled="0" method="" siteId="{5ae0adb3-8717-46ff-a4b9-d0edecfe40f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</TotalTime>
  <Words>175</Words>
  <Application>Microsoft Office PowerPoint</Application>
  <PresentationFormat>Brugerdefineret</PresentationFormat>
  <Paragraphs>18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midtsans</vt:lpstr>
      <vt:lpstr>Verdana</vt:lpstr>
      <vt:lpstr>Wingdings</vt:lpstr>
      <vt:lpstr>RM-multicolour_A4</vt:lpstr>
      <vt:lpstr>Nyt digitalt væskeskema i MidtEPJ - gør det nemmere at følge patienternes væskebalance  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Nanna Juul Trinderup</cp:lastModifiedBy>
  <cp:revision>112</cp:revision>
  <cp:lastPrinted>2020-01-23T11:37:56Z</cp:lastPrinted>
  <dcterms:created xsi:type="dcterms:W3CDTF">2020-12-21T11:00:07Z</dcterms:created>
  <dcterms:modified xsi:type="dcterms:W3CDTF">2025-10-22T12:58:02Z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0x010100106419249430974A97C78937DB67BD19</vt:lpwstr>
  </property>
  <property fmtid="{D5CDD505-2E9C-101B-9397-08002B2CF9AE}" pid="3" name="_dlc_DocIdItemGuid">
    <vt:lpwstr>e25f1c79-b5a7-4111-95bc-d97d0534c9a7</vt:lpwstr>
  </property>
</Properties>
</file>